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4" r:id="rId3"/>
    <p:sldId id="281" r:id="rId4"/>
    <p:sldId id="271" r:id="rId5"/>
    <p:sldId id="279" r:id="rId6"/>
    <p:sldId id="266" r:id="rId7"/>
    <p:sldId id="269" r:id="rId8"/>
    <p:sldId id="274" r:id="rId9"/>
    <p:sldId id="270" r:id="rId10"/>
    <p:sldId id="280" r:id="rId11"/>
    <p:sldId id="278" r:id="rId12"/>
    <p:sldId id="276" r:id="rId13"/>
    <p:sldId id="265" r:id="rId14"/>
    <p:sldId id="267" r:id="rId15"/>
    <p:sldId id="268" r:id="rId16"/>
    <p:sldId id="277" r:id="rId17"/>
    <p:sldId id="272" r:id="rId18"/>
    <p:sldId id="28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78DD19-6345-4841-819A-BBDFD02DBB9C}" v="5" dt="2021-09-20T20:37:15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Esteves" userId="924b76e5bd7ad768" providerId="LiveId" clId="{9378DD19-6345-4841-819A-BBDFD02DBB9C}"/>
    <pc:docChg chg="undo custSel addSld delSld modSld sldOrd">
      <pc:chgData name="Diego Esteves" userId="924b76e5bd7ad768" providerId="LiveId" clId="{9378DD19-6345-4841-819A-BBDFD02DBB9C}" dt="2021-09-20T23:06:52.529" v="4327" actId="1076"/>
      <pc:docMkLst>
        <pc:docMk/>
      </pc:docMkLst>
      <pc:sldChg chg="addSp modSp mod setClrOvrMap">
        <pc:chgData name="Diego Esteves" userId="924b76e5bd7ad768" providerId="LiveId" clId="{9378DD19-6345-4841-819A-BBDFD02DBB9C}" dt="2021-09-20T20:28:28.767" v="1560" actId="207"/>
        <pc:sldMkLst>
          <pc:docMk/>
          <pc:sldMk cId="3705852554" sldId="258"/>
        </pc:sldMkLst>
        <pc:spChg chg="mod">
          <ac:chgData name="Diego Esteves" userId="924b76e5bd7ad768" providerId="LiveId" clId="{9378DD19-6345-4841-819A-BBDFD02DBB9C}" dt="2021-09-20T20:28:28.767" v="1560" actId="207"/>
          <ac:spMkLst>
            <pc:docMk/>
            <pc:sldMk cId="3705852554" sldId="258"/>
            <ac:spMk id="3" creationId="{9CFC51CB-84E4-44F4-9545-CE7DC6B6810B}"/>
          </ac:spMkLst>
        </pc:spChg>
        <pc:spChg chg="add">
          <ac:chgData name="Diego Esteves" userId="924b76e5bd7ad768" providerId="LiveId" clId="{9378DD19-6345-4841-819A-BBDFD02DBB9C}" dt="2021-09-20T20:27:00.304" v="1541" actId="26606"/>
          <ac:spMkLst>
            <pc:docMk/>
            <pc:sldMk cId="3705852554" sldId="258"/>
            <ac:spMk id="13" creationId="{1BF4DD63-CE83-4A2A-994E-8598C22E6FCF}"/>
          </ac:spMkLst>
        </pc:spChg>
        <pc:spChg chg="add">
          <ac:chgData name="Diego Esteves" userId="924b76e5bd7ad768" providerId="LiveId" clId="{9378DD19-6345-4841-819A-BBDFD02DBB9C}" dt="2021-09-20T20:27:00.304" v="1541" actId="26606"/>
          <ac:spMkLst>
            <pc:docMk/>
            <pc:sldMk cId="3705852554" sldId="258"/>
            <ac:spMk id="15" creationId="{127393A7-D6DA-410B-8699-AA56B57BF7BA}"/>
          </ac:spMkLst>
        </pc:spChg>
        <pc:spChg chg="add">
          <ac:chgData name="Diego Esteves" userId="924b76e5bd7ad768" providerId="LiveId" clId="{9378DD19-6345-4841-819A-BBDFD02DBB9C}" dt="2021-09-20T20:27:00.304" v="1541" actId="26606"/>
          <ac:spMkLst>
            <pc:docMk/>
            <pc:sldMk cId="3705852554" sldId="258"/>
            <ac:spMk id="17" creationId="{8EC44C88-69E3-42EE-86E8-9B45F712B769}"/>
          </ac:spMkLst>
        </pc:spChg>
        <pc:picChg chg="mod">
          <ac:chgData name="Diego Esteves" userId="924b76e5bd7ad768" providerId="LiveId" clId="{9378DD19-6345-4841-819A-BBDFD02DBB9C}" dt="2021-09-20T20:27:00.304" v="1541" actId="26606"/>
          <ac:picMkLst>
            <pc:docMk/>
            <pc:sldMk cId="3705852554" sldId="258"/>
            <ac:picMk id="8" creationId="{F8CDC3E8-F7FC-4447-9239-729E1B728B7A}"/>
          </ac:picMkLst>
        </pc:picChg>
      </pc:sldChg>
      <pc:sldChg chg="addSp delSp modSp mod">
        <pc:chgData name="Diego Esteves" userId="924b76e5bd7ad768" providerId="LiveId" clId="{9378DD19-6345-4841-819A-BBDFD02DBB9C}" dt="2021-09-20T21:14:37.268" v="2912" actId="113"/>
        <pc:sldMkLst>
          <pc:docMk/>
          <pc:sldMk cId="1667619165" sldId="264"/>
        </pc:sldMkLst>
        <pc:spChg chg="del mod">
          <ac:chgData name="Diego Esteves" userId="924b76e5bd7ad768" providerId="LiveId" clId="{9378DD19-6345-4841-819A-BBDFD02DBB9C}" dt="2021-09-20T19:48:11.521" v="39" actId="478"/>
          <ac:spMkLst>
            <pc:docMk/>
            <pc:sldMk cId="1667619165" sldId="264"/>
            <ac:spMk id="2" creationId="{8A12A645-2BF3-4229-8A29-83E3523970FF}"/>
          </ac:spMkLst>
        </pc:spChg>
        <pc:spChg chg="mod">
          <ac:chgData name="Diego Esteves" userId="924b76e5bd7ad768" providerId="LiveId" clId="{9378DD19-6345-4841-819A-BBDFD02DBB9C}" dt="2021-09-20T19:58:45.796" v="493" actId="1076"/>
          <ac:spMkLst>
            <pc:docMk/>
            <pc:sldMk cId="1667619165" sldId="264"/>
            <ac:spMk id="3" creationId="{9CFC51CB-84E4-44F4-9545-CE7DC6B6810B}"/>
          </ac:spMkLst>
        </pc:spChg>
        <pc:spChg chg="add del mod ord">
          <ac:chgData name="Diego Esteves" userId="924b76e5bd7ad768" providerId="LiveId" clId="{9378DD19-6345-4841-819A-BBDFD02DBB9C}" dt="2021-09-20T19:58:30.052" v="490" actId="478"/>
          <ac:spMkLst>
            <pc:docMk/>
            <pc:sldMk cId="1667619165" sldId="264"/>
            <ac:spMk id="6" creationId="{F8E26368-1C78-4AE6-8E2D-7A08601CE26A}"/>
          </ac:spMkLst>
        </pc:spChg>
        <pc:spChg chg="add mod">
          <ac:chgData name="Diego Esteves" userId="924b76e5bd7ad768" providerId="LiveId" clId="{9378DD19-6345-4841-819A-BBDFD02DBB9C}" dt="2021-09-20T21:14:37.268" v="2912" actId="113"/>
          <ac:spMkLst>
            <pc:docMk/>
            <pc:sldMk cId="1667619165" sldId="264"/>
            <ac:spMk id="11" creationId="{CD44F4B0-5100-433F-96B9-9547DD4B3305}"/>
          </ac:spMkLst>
        </pc:spChg>
        <pc:spChg chg="add del">
          <ac:chgData name="Diego Esteves" userId="924b76e5bd7ad768" providerId="LiveId" clId="{9378DD19-6345-4841-819A-BBDFD02DBB9C}" dt="2021-09-20T19:54:44.727" v="459" actId="26606"/>
          <ac:spMkLst>
            <pc:docMk/>
            <pc:sldMk cId="1667619165" sldId="264"/>
            <ac:spMk id="13" creationId="{8F23F8A3-8FD7-4779-8323-FDC26BE99889}"/>
          </ac:spMkLst>
        </pc:spChg>
        <pc:spChg chg="add del">
          <ac:chgData name="Diego Esteves" userId="924b76e5bd7ad768" providerId="LiveId" clId="{9378DD19-6345-4841-819A-BBDFD02DBB9C}" dt="2021-09-20T19:54:44.727" v="459" actId="26606"/>
          <ac:spMkLst>
            <pc:docMk/>
            <pc:sldMk cId="1667619165" sldId="264"/>
            <ac:spMk id="15" creationId="{F605C4CC-A25C-416F-8333-7CB7DC97D870}"/>
          </ac:spMkLst>
        </pc:spChg>
        <pc:picChg chg="add del">
          <ac:chgData name="Diego Esteves" userId="924b76e5bd7ad768" providerId="LiveId" clId="{9378DD19-6345-4841-819A-BBDFD02DBB9C}" dt="2021-09-20T19:54:26.249" v="457" actId="22"/>
          <ac:picMkLst>
            <pc:docMk/>
            <pc:sldMk cId="1667619165" sldId="264"/>
            <ac:picMk id="5" creationId="{89B7395D-7178-4FF1-8A76-4634756C7197}"/>
          </ac:picMkLst>
        </pc:picChg>
        <pc:picChg chg="add del mod">
          <ac:chgData name="Diego Esteves" userId="924b76e5bd7ad768" providerId="LiveId" clId="{9378DD19-6345-4841-819A-BBDFD02DBB9C}" dt="2021-09-20T19:58:39.020" v="492" actId="1076"/>
          <ac:picMkLst>
            <pc:docMk/>
            <pc:sldMk cId="1667619165" sldId="264"/>
            <ac:picMk id="8" creationId="{F8CDC3E8-F7FC-4447-9239-729E1B728B7A}"/>
          </ac:picMkLst>
        </pc:picChg>
        <pc:picChg chg="add del">
          <ac:chgData name="Diego Esteves" userId="924b76e5bd7ad768" providerId="LiveId" clId="{9378DD19-6345-4841-819A-BBDFD02DBB9C}" dt="2021-09-20T19:54:44.727" v="459" actId="26606"/>
          <ac:picMkLst>
            <pc:docMk/>
            <pc:sldMk cId="1667619165" sldId="264"/>
            <ac:picMk id="10" creationId="{89B7395D-7178-4FF1-8A76-4634756C7197}"/>
          </ac:picMkLst>
        </pc:picChg>
      </pc:sldChg>
      <pc:sldChg chg="ord">
        <pc:chgData name="Diego Esteves" userId="924b76e5bd7ad768" providerId="LiveId" clId="{9378DD19-6345-4841-819A-BBDFD02DBB9C}" dt="2021-09-20T20:29:56.483" v="1566" actId="20578"/>
        <pc:sldMkLst>
          <pc:docMk/>
          <pc:sldMk cId="932431693" sldId="265"/>
        </pc:sldMkLst>
      </pc:sldChg>
      <pc:sldChg chg="modSp mod ord">
        <pc:chgData name="Diego Esteves" userId="924b76e5bd7ad768" providerId="LiveId" clId="{9378DD19-6345-4841-819A-BBDFD02DBB9C}" dt="2021-09-20T22:09:07.919" v="4117" actId="20577"/>
        <pc:sldMkLst>
          <pc:docMk/>
          <pc:sldMk cId="2583680396" sldId="266"/>
        </pc:sldMkLst>
        <pc:spChg chg="mod">
          <ac:chgData name="Diego Esteves" userId="924b76e5bd7ad768" providerId="LiveId" clId="{9378DD19-6345-4841-819A-BBDFD02DBB9C}" dt="2021-09-20T21:33:36.348" v="3197" actId="1076"/>
          <ac:spMkLst>
            <pc:docMk/>
            <pc:sldMk cId="2583680396" sldId="266"/>
            <ac:spMk id="2" creationId="{8A12A645-2BF3-4229-8A29-83E3523970FF}"/>
          </ac:spMkLst>
        </pc:spChg>
        <pc:spChg chg="mod">
          <ac:chgData name="Diego Esteves" userId="924b76e5bd7ad768" providerId="LiveId" clId="{9378DD19-6345-4841-819A-BBDFD02DBB9C}" dt="2021-09-20T22:09:07.919" v="4117" actId="20577"/>
          <ac:spMkLst>
            <pc:docMk/>
            <pc:sldMk cId="2583680396" sldId="266"/>
            <ac:spMk id="3" creationId="{9CFC51CB-84E4-44F4-9545-CE7DC6B6810B}"/>
          </ac:spMkLst>
        </pc:spChg>
      </pc:sldChg>
      <pc:sldChg chg="modSp mod">
        <pc:chgData name="Diego Esteves" userId="924b76e5bd7ad768" providerId="LiveId" clId="{9378DD19-6345-4841-819A-BBDFD02DBB9C}" dt="2021-09-20T23:00:37.639" v="4248" actId="113"/>
        <pc:sldMkLst>
          <pc:docMk/>
          <pc:sldMk cId="4048100110" sldId="268"/>
        </pc:sldMkLst>
        <pc:spChg chg="mod">
          <ac:chgData name="Diego Esteves" userId="924b76e5bd7ad768" providerId="LiveId" clId="{9378DD19-6345-4841-819A-BBDFD02DBB9C}" dt="2021-09-20T23:00:37.639" v="4248" actId="113"/>
          <ac:spMkLst>
            <pc:docMk/>
            <pc:sldMk cId="4048100110" sldId="268"/>
            <ac:spMk id="3" creationId="{9CFC51CB-84E4-44F4-9545-CE7DC6B6810B}"/>
          </ac:spMkLst>
        </pc:spChg>
      </pc:sldChg>
      <pc:sldChg chg="modSp mod ord">
        <pc:chgData name="Diego Esteves" userId="924b76e5bd7ad768" providerId="LiveId" clId="{9378DD19-6345-4841-819A-BBDFD02DBB9C}" dt="2021-09-20T21:50:23.256" v="3577" actId="20577"/>
        <pc:sldMkLst>
          <pc:docMk/>
          <pc:sldMk cId="3853110677" sldId="269"/>
        </pc:sldMkLst>
        <pc:spChg chg="mod">
          <ac:chgData name="Diego Esteves" userId="924b76e5bd7ad768" providerId="LiveId" clId="{9378DD19-6345-4841-819A-BBDFD02DBB9C}" dt="2021-09-20T21:36:06.836" v="3204" actId="1076"/>
          <ac:spMkLst>
            <pc:docMk/>
            <pc:sldMk cId="3853110677" sldId="269"/>
            <ac:spMk id="2" creationId="{8A12A645-2BF3-4229-8A29-83E3523970FF}"/>
          </ac:spMkLst>
        </pc:spChg>
        <pc:spChg chg="mod">
          <ac:chgData name="Diego Esteves" userId="924b76e5bd7ad768" providerId="LiveId" clId="{9378DD19-6345-4841-819A-BBDFD02DBB9C}" dt="2021-09-20T21:50:23.256" v="3577" actId="20577"/>
          <ac:spMkLst>
            <pc:docMk/>
            <pc:sldMk cId="3853110677" sldId="269"/>
            <ac:spMk id="3" creationId="{9CFC51CB-84E4-44F4-9545-CE7DC6B6810B}"/>
          </ac:spMkLst>
        </pc:spChg>
        <pc:picChg chg="mod">
          <ac:chgData name="Diego Esteves" userId="924b76e5bd7ad768" providerId="LiveId" clId="{9378DD19-6345-4841-819A-BBDFD02DBB9C}" dt="2021-09-20T21:36:02.686" v="3203" actId="1076"/>
          <ac:picMkLst>
            <pc:docMk/>
            <pc:sldMk cId="3853110677" sldId="269"/>
            <ac:picMk id="8" creationId="{F8CDC3E8-F7FC-4447-9239-729E1B728B7A}"/>
          </ac:picMkLst>
        </pc:picChg>
      </pc:sldChg>
      <pc:sldChg chg="ord">
        <pc:chgData name="Diego Esteves" userId="924b76e5bd7ad768" providerId="LiveId" clId="{9378DD19-6345-4841-819A-BBDFD02DBB9C}" dt="2021-09-20T22:58:29.384" v="4216"/>
        <pc:sldMkLst>
          <pc:docMk/>
          <pc:sldMk cId="2824485995" sldId="270"/>
        </pc:sldMkLst>
      </pc:sldChg>
      <pc:sldChg chg="addSp delSp modSp mod ord">
        <pc:chgData name="Diego Esteves" userId="924b76e5bd7ad768" providerId="LiveId" clId="{9378DD19-6345-4841-819A-BBDFD02DBB9C}" dt="2021-09-20T20:57:31.543" v="2125" actId="1076"/>
        <pc:sldMkLst>
          <pc:docMk/>
          <pc:sldMk cId="2503056550" sldId="271"/>
        </pc:sldMkLst>
        <pc:spChg chg="del">
          <ac:chgData name="Diego Esteves" userId="924b76e5bd7ad768" providerId="LiveId" clId="{9378DD19-6345-4841-819A-BBDFD02DBB9C}" dt="2021-09-20T20:33:12.880" v="1586" actId="478"/>
          <ac:spMkLst>
            <pc:docMk/>
            <pc:sldMk cId="2503056550" sldId="271"/>
            <ac:spMk id="2" creationId="{8A12A645-2BF3-4229-8A29-83E3523970FF}"/>
          </ac:spMkLst>
        </pc:spChg>
        <pc:spChg chg="mod">
          <ac:chgData name="Diego Esteves" userId="924b76e5bd7ad768" providerId="LiveId" clId="{9378DD19-6345-4841-819A-BBDFD02DBB9C}" dt="2021-09-20T20:57:31.543" v="2125" actId="1076"/>
          <ac:spMkLst>
            <pc:docMk/>
            <pc:sldMk cId="2503056550" sldId="271"/>
            <ac:spMk id="3" creationId="{9CFC51CB-84E4-44F4-9545-CE7DC6B6810B}"/>
          </ac:spMkLst>
        </pc:spChg>
        <pc:spChg chg="add del mod">
          <ac:chgData name="Diego Esteves" userId="924b76e5bd7ad768" providerId="LiveId" clId="{9378DD19-6345-4841-819A-BBDFD02DBB9C}" dt="2021-09-20T20:33:23.320" v="1587" actId="478"/>
          <ac:spMkLst>
            <pc:docMk/>
            <pc:sldMk cId="2503056550" sldId="271"/>
            <ac:spMk id="5" creationId="{974E1F8B-B8E2-4A0D-B7D7-8936B258340E}"/>
          </ac:spMkLst>
        </pc:spChg>
        <pc:picChg chg="mod">
          <ac:chgData name="Diego Esteves" userId="924b76e5bd7ad768" providerId="LiveId" clId="{9378DD19-6345-4841-819A-BBDFD02DBB9C}" dt="2021-09-20T20:39:41.974" v="2066" actId="1076"/>
          <ac:picMkLst>
            <pc:docMk/>
            <pc:sldMk cId="2503056550" sldId="271"/>
            <ac:picMk id="8" creationId="{F8CDC3E8-F7FC-4447-9239-729E1B728B7A}"/>
          </ac:picMkLst>
        </pc:picChg>
      </pc:sldChg>
      <pc:sldChg chg="modSp mod">
        <pc:chgData name="Diego Esteves" userId="924b76e5bd7ad768" providerId="LiveId" clId="{9378DD19-6345-4841-819A-BBDFD02DBB9C}" dt="2021-09-20T23:06:52.529" v="4327" actId="1076"/>
        <pc:sldMkLst>
          <pc:docMk/>
          <pc:sldMk cId="1585633030" sldId="272"/>
        </pc:sldMkLst>
        <pc:spChg chg="mod">
          <ac:chgData name="Diego Esteves" userId="924b76e5bd7ad768" providerId="LiveId" clId="{9378DD19-6345-4841-819A-BBDFD02DBB9C}" dt="2021-09-20T22:10:38.980" v="4150" actId="20577"/>
          <ac:spMkLst>
            <pc:docMk/>
            <pc:sldMk cId="1585633030" sldId="272"/>
            <ac:spMk id="2" creationId="{8A12A645-2BF3-4229-8A29-83E3523970FF}"/>
          </ac:spMkLst>
        </pc:spChg>
        <pc:spChg chg="mod">
          <ac:chgData name="Diego Esteves" userId="924b76e5bd7ad768" providerId="LiveId" clId="{9378DD19-6345-4841-819A-BBDFD02DBB9C}" dt="2021-09-20T23:06:52.529" v="4327" actId="1076"/>
          <ac:spMkLst>
            <pc:docMk/>
            <pc:sldMk cId="1585633030" sldId="272"/>
            <ac:spMk id="3" creationId="{9CFC51CB-84E4-44F4-9545-CE7DC6B6810B}"/>
          </ac:spMkLst>
        </pc:spChg>
      </pc:sldChg>
      <pc:sldChg chg="del">
        <pc:chgData name="Diego Esteves" userId="924b76e5bd7ad768" providerId="LiveId" clId="{9378DD19-6345-4841-819A-BBDFD02DBB9C}" dt="2021-09-20T21:53:57.243" v="3594" actId="2696"/>
        <pc:sldMkLst>
          <pc:docMk/>
          <pc:sldMk cId="3556384425" sldId="273"/>
        </pc:sldMkLst>
      </pc:sldChg>
      <pc:sldChg chg="addSp delSp modSp mod ord">
        <pc:chgData name="Diego Esteves" userId="924b76e5bd7ad768" providerId="LiveId" clId="{9378DD19-6345-4841-819A-BBDFD02DBB9C}" dt="2021-09-20T22:58:15.955" v="4214"/>
        <pc:sldMkLst>
          <pc:docMk/>
          <pc:sldMk cId="831102925" sldId="274"/>
        </pc:sldMkLst>
        <pc:spChg chg="del">
          <ac:chgData name="Diego Esteves" userId="924b76e5bd7ad768" providerId="LiveId" clId="{9378DD19-6345-4841-819A-BBDFD02DBB9C}" dt="2021-09-20T21:53:16.929" v="3587" actId="478"/>
          <ac:spMkLst>
            <pc:docMk/>
            <pc:sldMk cId="831102925" sldId="274"/>
            <ac:spMk id="2" creationId="{8A12A645-2BF3-4229-8A29-83E3523970FF}"/>
          </ac:spMkLst>
        </pc:spChg>
        <pc:spChg chg="mod">
          <ac:chgData name="Diego Esteves" userId="924b76e5bd7ad768" providerId="LiveId" clId="{9378DD19-6345-4841-819A-BBDFD02DBB9C}" dt="2021-09-20T21:53:48.792" v="3593" actId="20577"/>
          <ac:spMkLst>
            <pc:docMk/>
            <pc:sldMk cId="831102925" sldId="274"/>
            <ac:spMk id="3" creationId="{9CFC51CB-84E4-44F4-9545-CE7DC6B6810B}"/>
          </ac:spMkLst>
        </pc:spChg>
        <pc:spChg chg="add del mod">
          <ac:chgData name="Diego Esteves" userId="924b76e5bd7ad768" providerId="LiveId" clId="{9378DD19-6345-4841-819A-BBDFD02DBB9C}" dt="2021-09-20T21:53:34.165" v="3591" actId="478"/>
          <ac:spMkLst>
            <pc:docMk/>
            <pc:sldMk cId="831102925" sldId="274"/>
            <ac:spMk id="5" creationId="{4742EA0F-AD2E-4DE7-9914-13E9243D120F}"/>
          </ac:spMkLst>
        </pc:spChg>
        <pc:picChg chg="add del">
          <ac:chgData name="Diego Esteves" userId="924b76e5bd7ad768" providerId="LiveId" clId="{9378DD19-6345-4841-819A-BBDFD02DBB9C}" dt="2021-09-20T21:53:29.537" v="3590" actId="478"/>
          <ac:picMkLst>
            <pc:docMk/>
            <pc:sldMk cId="831102925" sldId="274"/>
            <ac:picMk id="8" creationId="{F8CDC3E8-F7FC-4447-9239-729E1B728B7A}"/>
          </ac:picMkLst>
        </pc:picChg>
      </pc:sldChg>
      <pc:sldChg chg="modSp mod ord">
        <pc:chgData name="Diego Esteves" userId="924b76e5bd7ad768" providerId="LiveId" clId="{9378DD19-6345-4841-819A-BBDFD02DBB9C}" dt="2021-09-20T22:59:59.641" v="4246" actId="20577"/>
        <pc:sldMkLst>
          <pc:docMk/>
          <pc:sldMk cId="2288876218" sldId="276"/>
        </pc:sldMkLst>
        <pc:spChg chg="mod">
          <ac:chgData name="Diego Esteves" userId="924b76e5bd7ad768" providerId="LiveId" clId="{9378DD19-6345-4841-819A-BBDFD02DBB9C}" dt="2021-09-20T22:59:59.641" v="4246" actId="20577"/>
          <ac:spMkLst>
            <pc:docMk/>
            <pc:sldMk cId="2288876218" sldId="276"/>
            <ac:spMk id="2" creationId="{8A12A645-2BF3-4229-8A29-83E3523970FF}"/>
          </ac:spMkLst>
        </pc:spChg>
        <pc:spChg chg="mod">
          <ac:chgData name="Diego Esteves" userId="924b76e5bd7ad768" providerId="LiveId" clId="{9378DD19-6345-4841-819A-BBDFD02DBB9C}" dt="2021-09-20T22:57:17.903" v="4203" actId="20577"/>
          <ac:spMkLst>
            <pc:docMk/>
            <pc:sldMk cId="2288876218" sldId="276"/>
            <ac:spMk id="3" creationId="{9CFC51CB-84E4-44F4-9545-CE7DC6B6810B}"/>
          </ac:spMkLst>
        </pc:spChg>
      </pc:sldChg>
      <pc:sldChg chg="modSp mod ord">
        <pc:chgData name="Diego Esteves" userId="924b76e5bd7ad768" providerId="LiveId" clId="{9378DD19-6345-4841-819A-BBDFD02DBB9C}" dt="2021-09-20T23:02:27.253" v="4299"/>
        <pc:sldMkLst>
          <pc:docMk/>
          <pc:sldMk cId="875026555" sldId="277"/>
        </pc:sldMkLst>
        <pc:spChg chg="mod">
          <ac:chgData name="Diego Esteves" userId="924b76e5bd7ad768" providerId="LiveId" clId="{9378DD19-6345-4841-819A-BBDFD02DBB9C}" dt="2021-09-20T23:02:07.976" v="4295" actId="1076"/>
          <ac:spMkLst>
            <pc:docMk/>
            <pc:sldMk cId="875026555" sldId="277"/>
            <ac:spMk id="2" creationId="{8A12A645-2BF3-4229-8A29-83E3523970FF}"/>
          </ac:spMkLst>
        </pc:spChg>
        <pc:spChg chg="mod">
          <ac:chgData name="Diego Esteves" userId="924b76e5bd7ad768" providerId="LiveId" clId="{9378DD19-6345-4841-819A-BBDFD02DBB9C}" dt="2021-09-20T23:02:27.253" v="4299"/>
          <ac:spMkLst>
            <pc:docMk/>
            <pc:sldMk cId="875026555" sldId="277"/>
            <ac:spMk id="3" creationId="{9CFC51CB-84E4-44F4-9545-CE7DC6B6810B}"/>
          </ac:spMkLst>
        </pc:spChg>
      </pc:sldChg>
      <pc:sldChg chg="ord">
        <pc:chgData name="Diego Esteves" userId="924b76e5bd7ad768" providerId="LiveId" clId="{9378DD19-6345-4841-819A-BBDFD02DBB9C}" dt="2021-09-20T21:47:35.423" v="3571"/>
        <pc:sldMkLst>
          <pc:docMk/>
          <pc:sldMk cId="2562059049" sldId="278"/>
        </pc:sldMkLst>
      </pc:sldChg>
      <pc:sldChg chg="modSp mod ord">
        <pc:chgData name="Diego Esteves" userId="924b76e5bd7ad768" providerId="LiveId" clId="{9378DD19-6345-4841-819A-BBDFD02DBB9C}" dt="2021-09-20T21:33:06.374" v="3179" actId="20577"/>
        <pc:sldMkLst>
          <pc:docMk/>
          <pc:sldMk cId="694007399" sldId="279"/>
        </pc:sldMkLst>
        <pc:spChg chg="mod">
          <ac:chgData name="Diego Esteves" userId="924b76e5bd7ad768" providerId="LiveId" clId="{9378DD19-6345-4841-819A-BBDFD02DBB9C}" dt="2021-09-20T21:12:34.018" v="2891" actId="1076"/>
          <ac:spMkLst>
            <pc:docMk/>
            <pc:sldMk cId="694007399" sldId="279"/>
            <ac:spMk id="2" creationId="{8A12A645-2BF3-4229-8A29-83E3523970FF}"/>
          </ac:spMkLst>
        </pc:spChg>
        <pc:spChg chg="mod">
          <ac:chgData name="Diego Esteves" userId="924b76e5bd7ad768" providerId="LiveId" clId="{9378DD19-6345-4841-819A-BBDFD02DBB9C}" dt="2021-09-20T21:33:06.374" v="3179" actId="20577"/>
          <ac:spMkLst>
            <pc:docMk/>
            <pc:sldMk cId="694007399" sldId="279"/>
            <ac:spMk id="3" creationId="{9CFC51CB-84E4-44F4-9545-CE7DC6B6810B}"/>
          </ac:spMkLst>
        </pc:spChg>
      </pc:sldChg>
      <pc:sldChg chg="modSp mod ord">
        <pc:chgData name="Diego Esteves" userId="924b76e5bd7ad768" providerId="LiveId" clId="{9378DD19-6345-4841-819A-BBDFD02DBB9C}" dt="2021-09-20T22:09:31.438" v="4119" actId="1076"/>
        <pc:sldMkLst>
          <pc:docMk/>
          <pc:sldMk cId="1789087651" sldId="280"/>
        </pc:sldMkLst>
        <pc:spChg chg="mod">
          <ac:chgData name="Diego Esteves" userId="924b76e5bd7ad768" providerId="LiveId" clId="{9378DD19-6345-4841-819A-BBDFD02DBB9C}" dt="2021-09-20T21:41:57.433" v="3380" actId="14100"/>
          <ac:spMkLst>
            <pc:docMk/>
            <pc:sldMk cId="1789087651" sldId="280"/>
            <ac:spMk id="2" creationId="{8A12A645-2BF3-4229-8A29-83E3523970FF}"/>
          </ac:spMkLst>
        </pc:spChg>
        <pc:spChg chg="mod">
          <ac:chgData name="Diego Esteves" userId="924b76e5bd7ad768" providerId="LiveId" clId="{9378DD19-6345-4841-819A-BBDFD02DBB9C}" dt="2021-09-20T22:09:31.438" v="4119" actId="1076"/>
          <ac:spMkLst>
            <pc:docMk/>
            <pc:sldMk cId="1789087651" sldId="280"/>
            <ac:spMk id="3" creationId="{9CFC51CB-84E4-44F4-9545-CE7DC6B6810B}"/>
          </ac:spMkLst>
        </pc:spChg>
        <pc:picChg chg="mod">
          <ac:chgData name="Diego Esteves" userId="924b76e5bd7ad768" providerId="LiveId" clId="{9378DD19-6345-4841-819A-BBDFD02DBB9C}" dt="2021-09-20T21:58:53.816" v="4092" actId="1076"/>
          <ac:picMkLst>
            <pc:docMk/>
            <pc:sldMk cId="1789087651" sldId="280"/>
            <ac:picMk id="8" creationId="{F8CDC3E8-F7FC-4447-9239-729E1B728B7A}"/>
          </ac:picMkLst>
        </pc:picChg>
      </pc:sldChg>
      <pc:sldChg chg="addSp delSp modSp mod">
        <pc:chgData name="Diego Esteves" userId="924b76e5bd7ad768" providerId="LiveId" clId="{9378DD19-6345-4841-819A-BBDFD02DBB9C}" dt="2021-09-20T21:14:52.619" v="2913" actId="255"/>
        <pc:sldMkLst>
          <pc:docMk/>
          <pc:sldMk cId="1574361204" sldId="281"/>
        </pc:sldMkLst>
        <pc:spChg chg="mod">
          <ac:chgData name="Diego Esteves" userId="924b76e5bd7ad768" providerId="LiveId" clId="{9378DD19-6345-4841-819A-BBDFD02DBB9C}" dt="2021-09-20T20:04:55.570" v="886" actId="115"/>
          <ac:spMkLst>
            <pc:docMk/>
            <pc:sldMk cId="1574361204" sldId="281"/>
            <ac:spMk id="2" creationId="{8A12A645-2BF3-4229-8A29-83E3523970FF}"/>
          </ac:spMkLst>
        </pc:spChg>
        <pc:spChg chg="del">
          <ac:chgData name="Diego Esteves" userId="924b76e5bd7ad768" providerId="LiveId" clId="{9378DD19-6345-4841-819A-BBDFD02DBB9C}" dt="2021-09-20T20:04:09.506" v="877" actId="478"/>
          <ac:spMkLst>
            <pc:docMk/>
            <pc:sldMk cId="1574361204" sldId="281"/>
            <ac:spMk id="3" creationId="{9CFC51CB-84E4-44F4-9545-CE7DC6B6810B}"/>
          </ac:spMkLst>
        </pc:spChg>
        <pc:spChg chg="add mod">
          <ac:chgData name="Diego Esteves" userId="924b76e5bd7ad768" providerId="LiveId" clId="{9378DD19-6345-4841-819A-BBDFD02DBB9C}" dt="2021-09-20T21:14:52.619" v="2913" actId="255"/>
          <ac:spMkLst>
            <pc:docMk/>
            <pc:sldMk cId="1574361204" sldId="281"/>
            <ac:spMk id="5" creationId="{1B520120-5357-4605-A5B4-86C8983BD922}"/>
          </ac:spMkLst>
        </pc:spChg>
        <pc:picChg chg="mod">
          <ac:chgData name="Diego Esteves" userId="924b76e5bd7ad768" providerId="LiveId" clId="{9378DD19-6345-4841-819A-BBDFD02DBB9C}" dt="2021-09-20T20:05:11.557" v="888" actId="1076"/>
          <ac:picMkLst>
            <pc:docMk/>
            <pc:sldMk cId="1574361204" sldId="281"/>
            <ac:picMk id="8" creationId="{F8CDC3E8-F7FC-4447-9239-729E1B728B7A}"/>
          </ac:picMkLst>
        </pc:picChg>
      </pc:sldChg>
      <pc:sldChg chg="modSp del mod">
        <pc:chgData name="Diego Esteves" userId="924b76e5bd7ad768" providerId="LiveId" clId="{9378DD19-6345-4841-819A-BBDFD02DBB9C}" dt="2021-09-20T23:01:18.986" v="4250" actId="2696"/>
        <pc:sldMkLst>
          <pc:docMk/>
          <pc:sldMk cId="2561053399" sldId="282"/>
        </pc:sldMkLst>
        <pc:spChg chg="mod">
          <ac:chgData name="Diego Esteves" userId="924b76e5bd7ad768" providerId="LiveId" clId="{9378DD19-6345-4841-819A-BBDFD02DBB9C}" dt="2021-09-20T23:01:09.013" v="4249" actId="20577"/>
          <ac:spMkLst>
            <pc:docMk/>
            <pc:sldMk cId="2561053399" sldId="282"/>
            <ac:spMk id="3" creationId="{9CFC51CB-84E4-44F4-9545-CE7DC6B6810B}"/>
          </ac:spMkLst>
        </pc:spChg>
      </pc:sldChg>
      <pc:sldChg chg="add del setBg">
        <pc:chgData name="Diego Esteves" userId="924b76e5bd7ad768" providerId="LiveId" clId="{9378DD19-6345-4841-819A-BBDFD02DBB9C}" dt="2021-09-20T20:33:00.861" v="1583" actId="2696"/>
        <pc:sldMkLst>
          <pc:docMk/>
          <pc:sldMk cId="133664849" sldId="283"/>
        </pc:sldMkLst>
      </pc:sldChg>
      <pc:sldChg chg="add del setBg">
        <pc:chgData name="Diego Esteves" userId="924b76e5bd7ad768" providerId="LiveId" clId="{9378DD19-6345-4841-819A-BBDFD02DBB9C}" dt="2021-09-20T20:29:18.547" v="1563" actId="2696"/>
        <pc:sldMkLst>
          <pc:docMk/>
          <pc:sldMk cId="2085050035" sldId="283"/>
        </pc:sldMkLst>
      </pc:sldChg>
      <pc:sldChg chg="addSp modSp new del">
        <pc:chgData name="Diego Esteves" userId="924b76e5bd7ad768" providerId="LiveId" clId="{9378DD19-6345-4841-819A-BBDFD02DBB9C}" dt="2021-09-20T20:29:04.576" v="1561" actId="2696"/>
        <pc:sldMkLst>
          <pc:docMk/>
          <pc:sldMk cId="2312292017" sldId="283"/>
        </pc:sldMkLst>
        <pc:picChg chg="add mod">
          <ac:chgData name="Diego Esteves" userId="924b76e5bd7ad768" providerId="LiveId" clId="{9378DD19-6345-4841-819A-BBDFD02DBB9C}" dt="2021-09-20T20:26:36.648" v="1540"/>
          <ac:picMkLst>
            <pc:docMk/>
            <pc:sldMk cId="2312292017" sldId="283"/>
            <ac:picMk id="4" creationId="{E6020923-6151-4A22-8B85-A7ED083CF08C}"/>
          </ac:picMkLst>
        </pc:picChg>
      </pc:sldChg>
      <pc:sldChg chg="addSp modSp new mod setBg">
        <pc:chgData name="Diego Esteves" userId="924b76e5bd7ad768" providerId="LiveId" clId="{9378DD19-6345-4841-819A-BBDFD02DBB9C}" dt="2021-09-20T22:13:04.716" v="4185" actId="14100"/>
        <pc:sldMkLst>
          <pc:docMk/>
          <pc:sldMk cId="2452090410" sldId="283"/>
        </pc:sldMkLst>
        <pc:spChg chg="mod">
          <ac:chgData name="Diego Esteves" userId="924b76e5bd7ad768" providerId="LiveId" clId="{9378DD19-6345-4841-819A-BBDFD02DBB9C}" dt="2021-09-20T22:10:50.405" v="4151" actId="20577"/>
          <ac:spMkLst>
            <pc:docMk/>
            <pc:sldMk cId="2452090410" sldId="283"/>
            <ac:spMk id="2" creationId="{B7308F18-0E11-4E78-BE73-C343E8E83854}"/>
          </ac:spMkLst>
        </pc:spChg>
        <pc:spChg chg="mod ord">
          <ac:chgData name="Diego Esteves" userId="924b76e5bd7ad768" providerId="LiveId" clId="{9378DD19-6345-4841-819A-BBDFD02DBB9C}" dt="2021-09-20T22:13:04.716" v="4185" actId="14100"/>
          <ac:spMkLst>
            <pc:docMk/>
            <pc:sldMk cId="2452090410" sldId="283"/>
            <ac:spMk id="3" creationId="{3827181C-3E37-4E81-8FAB-301CC54B448C}"/>
          </ac:spMkLst>
        </pc:spChg>
        <pc:spChg chg="add">
          <ac:chgData name="Diego Esteves" userId="924b76e5bd7ad768" providerId="LiveId" clId="{9378DD19-6345-4841-819A-BBDFD02DBB9C}" dt="2021-09-20T20:37:22.007" v="2047" actId="26606"/>
          <ac:spMkLst>
            <pc:docMk/>
            <pc:sldMk cId="2452090410" sldId="283"/>
            <ac:spMk id="9" creationId="{B95B9BA8-1D69-4796-85F5-B6D0BD52354B}"/>
          </ac:spMkLst>
        </pc:spChg>
        <pc:grpChg chg="add">
          <ac:chgData name="Diego Esteves" userId="924b76e5bd7ad768" providerId="LiveId" clId="{9378DD19-6345-4841-819A-BBDFD02DBB9C}" dt="2021-09-20T20:37:22.007" v="2047" actId="26606"/>
          <ac:grpSpMkLst>
            <pc:docMk/>
            <pc:sldMk cId="2452090410" sldId="283"/>
            <ac:grpSpMk id="11" creationId="{CC09AFE8-9934-40C0-A058-4008A3B197E7}"/>
          </ac:grpSpMkLst>
        </pc:grpChg>
        <pc:picChg chg="add mod">
          <ac:chgData name="Diego Esteves" userId="924b76e5bd7ad768" providerId="LiveId" clId="{9378DD19-6345-4841-819A-BBDFD02DBB9C}" dt="2021-09-20T20:37:22.007" v="2047" actId="26606"/>
          <ac:picMkLst>
            <pc:docMk/>
            <pc:sldMk cId="2452090410" sldId="283"/>
            <ac:picMk id="4" creationId="{78421837-73A6-402B-B3BA-2E5BA96E72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48C79-3760-4627-A60B-7E2C6A429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62CAC8-83B6-4255-BACB-F35935596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F02F25-C5EA-494F-AB19-0546DB73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DF28-D747-4525-8265-D431514533E6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27B2C6-9E20-4826-BB69-79790C7C8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48558E-50E6-4566-A82C-39642DD0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64B2-2FB7-4146-BBB5-FCDC3E07E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8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75571-D34A-4BEF-887E-05BA0A97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5FE2F1-08D7-4725-B60F-3B35FCC05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029842-5D95-4199-82B8-A76C362B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DF28-D747-4525-8265-D431514533E6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661DDF-97C6-4AA8-B5E2-479CE8D7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42458F-45F5-465A-AA45-8849640A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64B2-2FB7-4146-BBB5-FCDC3E07E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72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4DD5AF-0D6B-463B-9C8F-5529CF88A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675A51-5713-48A2-8283-5B0A02739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897AEF-3440-4C95-B4A7-A176F6C4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DF28-D747-4525-8265-D431514533E6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54C889-B3B6-4D51-B8B9-FB6F86AD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050B91-4865-4D74-B01C-2FFC1088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64B2-2FB7-4146-BBB5-FCDC3E07E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69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DAF3A-EE6A-4537-A66C-D131C6D6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C8A25A-80B7-4F5C-ADCF-3D243459D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27CA6C-0773-4ECD-80D3-8F6CC042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DF28-D747-4525-8265-D431514533E6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E5951C-5BD7-4CF6-844E-7832C8F9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D1F565-E621-43E2-905B-97709E66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64B2-2FB7-4146-BBB5-FCDC3E07E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56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1B229-DB68-4230-9B04-64798CA9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1666C3-53A1-4763-89C6-0D0CCF59B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7D4328-3855-4814-AEED-5620AC12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DF28-D747-4525-8265-D431514533E6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30948D-74AD-4A91-917E-019AC1F8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E34A3F-4B2A-4C3F-9F31-1D610D06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64B2-2FB7-4146-BBB5-FCDC3E07E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83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AD665-AB76-45FE-9F8E-EC00398C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B62C5C-F7E6-4CAD-A59C-0A3339E17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3705830-DEEF-4CFC-B1A9-506FBD9A6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297377-25DA-4F1F-B136-6B400FE1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DF28-D747-4525-8265-D431514533E6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1706DC-9277-4F7B-91F4-90FB6BDB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563324F-09BF-4AF4-B232-6170F6AF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64B2-2FB7-4146-BBB5-FCDC3E07E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07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9F53E-949D-4248-A2DB-ED7408FB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830D53-F448-4FC7-881E-11C91C603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B6E56C-13B3-4136-8067-11780171E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A7D6F71-9B03-4B55-8AE1-969F7D299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A52CAE6-ACB6-4598-A5DB-0F4FD9EEA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8618CDC-6BE8-4B2C-9FC9-C64420D9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DF28-D747-4525-8265-D431514533E6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11659B9-2136-47D1-83BC-4EAF792A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AEA260A-8BC9-4BA5-80CB-CE809AB2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64B2-2FB7-4146-BBB5-FCDC3E07E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62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1719A-0F68-49BC-AE77-2EF3E468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D646653-349A-48AD-B4E5-CE9FC614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DF28-D747-4525-8265-D431514533E6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8A80003-632E-4C71-AC35-17D25C921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46910E-8DB6-482E-BB29-342524B5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64B2-2FB7-4146-BBB5-FCDC3E07E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86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56282F2-03ED-489D-BA29-F2DAD6D7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DF28-D747-4525-8265-D431514533E6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AEFC08-DF17-43E4-900C-1127B0BF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A16896-1D59-4CFB-983D-0521EBC3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64B2-2FB7-4146-BBB5-FCDC3E07E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37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8AE63-90D8-41C1-83B6-701FA764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DBF644-E73B-4DC1-9EAD-67D79EC4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370441-2C06-4C64-9AE1-21CD580D8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1AB5DD-0A98-4E78-9BFC-9134CF54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DF28-D747-4525-8265-D431514533E6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002C16-D94A-4235-BF3F-40461195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7B8119-81A2-4349-99D7-68ED0DA4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64B2-2FB7-4146-BBB5-FCDC3E07E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63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95311-D52D-4FC2-ADB2-9AF5D074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F7DF83-1350-4269-AA20-C2C4EA94D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998FFC-CB4E-4B93-BFAD-D02C76D69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66613C-C00B-42AF-B1E0-CB440E3D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DF28-D747-4525-8265-D431514533E6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9473C1-A3DD-489E-AE54-AE75D5AE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BB5787-766A-44C3-A742-CC882F6A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64B2-2FB7-4146-BBB5-FCDC3E07E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45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A6EEF67-8FE5-4698-9A42-A1E85E2B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1C6DFD-87D8-4A96-A0DD-6DD823443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64E672-28AD-4087-9798-8DE7522B1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DDF28-D747-4525-8265-D431514533E6}" type="datetimeFigureOut">
              <a:rPr lang="pt-BR" smtClean="0"/>
              <a:t>20/09/2021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9B3F8A-901B-4B09-BDA5-AE4C02CF3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359CCC-A011-4618-934B-632C23618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064B2-2FB7-4146-BBB5-FCDC3E07EA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3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F8CDC3E8-F7FC-4447-9239-729E1B72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1BF4DD63-CE83-4A2A-994E-8598C22E6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C51CB-84E4-44F4-9545-CE7DC6B6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344" y="1677307"/>
            <a:ext cx="4970462" cy="3503386"/>
          </a:xfrm>
        </p:spPr>
        <p:txBody>
          <a:bodyPr>
            <a:normAutofit/>
          </a:bodyPr>
          <a:lstStyle/>
          <a:p>
            <a:endParaRPr lang="pt-BR" sz="11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pt-BR" sz="1600" b="1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C0C0C0"/>
                </a:highlight>
                <a:ea typeface="SimSun" panose="02010600030101010101" pitchFamily="2" charset="-122"/>
              </a:rPr>
              <a:t>DISCIPLINA:</a:t>
            </a:r>
            <a:r>
              <a:rPr lang="pt-BR" sz="1600" dirty="0">
                <a:solidFill>
                  <a:schemeClr val="tx1">
                    <a:alpha val="80000"/>
                  </a:schemeClr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pt-PT" sz="1600" dirty="0">
                <a:solidFill>
                  <a:schemeClr val="bg1">
                    <a:alpha val="80000"/>
                  </a:schemeClr>
                </a:solidFill>
                <a:effectLst/>
                <a:ea typeface="Arial" panose="020B0604020202020204" pitchFamily="34" charset="0"/>
              </a:rPr>
              <a:t>Política, Sociedade e Cultura para o campo da Dança</a:t>
            </a:r>
            <a:endParaRPr lang="pt-BR" sz="1600" dirty="0">
              <a:solidFill>
                <a:schemeClr val="bg1">
                  <a:alpha val="80000"/>
                </a:schemeClr>
              </a:solidFill>
              <a:effectLst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pt-BR" sz="1600" b="1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C0C0C0"/>
                </a:highlight>
                <a:ea typeface="SimSun" panose="02010600030101010101" pitchFamily="2" charset="-122"/>
              </a:rPr>
              <a:t>TEMA:</a:t>
            </a:r>
            <a:r>
              <a:rPr lang="pt-BR" sz="1600" b="1" dirty="0">
                <a:solidFill>
                  <a:schemeClr val="tx1">
                    <a:alpha val="80000"/>
                  </a:schemeClr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pt-PT" sz="1600" dirty="0">
                <a:solidFill>
                  <a:schemeClr val="bg1">
                    <a:alpha val="80000"/>
                  </a:schemeClr>
                </a:solidFill>
                <a:effectLst/>
                <a:ea typeface="Arial" panose="020B0604020202020204" pitchFamily="34" charset="0"/>
              </a:rPr>
              <a:t>Investigação em dança a partir das articulações entre teoria e prática e entre experiências acadêmicas e artísticas, com ênfase na transversalidade entre política, sociedade e cultura</a:t>
            </a:r>
          </a:p>
          <a:p>
            <a:pPr marL="0" indent="0">
              <a:buNone/>
            </a:pPr>
            <a:endParaRPr lang="pt-BR" sz="1600" dirty="0">
              <a:solidFill>
                <a:schemeClr val="bg1">
                  <a:alpha val="80000"/>
                </a:schemeClr>
              </a:solidFill>
              <a:effectLst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pt-BR" sz="1600" dirty="0">
                <a:solidFill>
                  <a:schemeClr val="bg1">
                    <a:alpha val="80000"/>
                  </a:schemeClr>
                </a:solidFill>
                <a:effectLst/>
                <a:ea typeface="SimSun" panose="02010600030101010101" pitchFamily="2" charset="-122"/>
              </a:rPr>
              <a:t>Professor Diego Esteves</a:t>
            </a:r>
          </a:p>
          <a:p>
            <a:pPr marL="0" indent="0">
              <a:buNone/>
            </a:pPr>
            <a:r>
              <a:rPr lang="pt-BR" sz="1600" dirty="0">
                <a:solidFill>
                  <a:schemeClr val="bg1">
                    <a:alpha val="80000"/>
                  </a:schemeClr>
                </a:solidFill>
                <a:ea typeface="SimSun" panose="02010600030101010101" pitchFamily="2" charset="-122"/>
              </a:rPr>
              <a:t>diegoesteves.com/aula : winckesteves@gmail.com</a:t>
            </a:r>
            <a:endParaRPr lang="pt-BR" sz="1600" dirty="0">
              <a:solidFill>
                <a:schemeClr val="bg1">
                  <a:alpha val="80000"/>
                </a:schemeClr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7393A7-D6DA-410B-8699-AA56B57B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EC44C88-69E3-42EE-86E8-9B45F712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5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F8CDC3E8-F7FC-4447-9239-729E1B72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12A645-2BF3-4229-8A29-83E35239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711020"/>
            <a:ext cx="9863092" cy="203218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Jogo e improvisação: </a:t>
            </a:r>
            <a:br>
              <a:rPr lang="pt-BR" sz="4000" b="1" dirty="0">
                <a:solidFill>
                  <a:srgbClr val="FF0000"/>
                </a:solidFill>
              </a:rPr>
            </a:br>
            <a:r>
              <a:rPr lang="pt-BR" sz="4000" b="1" dirty="0">
                <a:solidFill>
                  <a:srgbClr val="FF0000"/>
                </a:solidFill>
              </a:rPr>
              <a:t>Tecnologias da Experimentação e Composição - TEC</a:t>
            </a:r>
            <a:br>
              <a:rPr lang="pt-BR" sz="4000" dirty="0">
                <a:solidFill>
                  <a:srgbClr val="FFFFFF"/>
                </a:solidFill>
              </a:rPr>
            </a:br>
            <a:endParaRPr lang="pt-BR" sz="40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C51CB-84E4-44F4-9545-CE7DC6B6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558" y="2006352"/>
            <a:ext cx="8720242" cy="3408549"/>
          </a:xfrm>
        </p:spPr>
        <p:txBody>
          <a:bodyPr anchor="ctr">
            <a:normAutofit/>
          </a:bodyPr>
          <a:lstStyle/>
          <a:p>
            <a:pPr algn="just"/>
            <a:r>
              <a:rPr lang="pt-BR" sz="2200" dirty="0">
                <a:solidFill>
                  <a:srgbClr val="FFFFFF"/>
                </a:solidFill>
              </a:rPr>
              <a:t>“Tese: a tecnologia, como formulada por alguns antropólogos e filósofos, é um universo antropológico entendido como a exteriorização da memória e a superação da dependência dos órgãos. Antítese: a tecnologia não é antropologicamente universal; seu funcionamento é assegurado e limitado por cosmologias particulares que vão além da mera funcionalidade e da utilidade. Assim, não há uma tecnologia única, mas uma multiplicidade de </a:t>
            </a:r>
            <a:r>
              <a:rPr lang="pt-BR" sz="2200" dirty="0" err="1">
                <a:solidFill>
                  <a:srgbClr val="FFFFFF"/>
                </a:solidFill>
              </a:rPr>
              <a:t>cosmotécnicas</a:t>
            </a:r>
            <a:r>
              <a:rPr lang="pt-BR" sz="2200" dirty="0">
                <a:solidFill>
                  <a:srgbClr val="FFFFFF"/>
                </a:solidFill>
              </a:rPr>
              <a:t>” (HUI, 2020, p.15).</a:t>
            </a:r>
            <a:endParaRPr lang="pt-BR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87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F8CDC3E8-F7FC-4447-9239-729E1B72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12A645-2BF3-4229-8A29-83E35239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054" y="479935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t-BR" sz="4000" b="1" dirty="0">
                <a:solidFill>
                  <a:srgbClr val="C00000"/>
                </a:solidFill>
                <a:latin typeface="+mn-lt"/>
              </a:rPr>
              <a:t>O corpo é o resultado  desses cruzamentos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C51CB-84E4-44F4-9545-CE7DC6B6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651" y="639192"/>
            <a:ext cx="5744685" cy="4194158"/>
          </a:xfrm>
        </p:spPr>
        <p:txBody>
          <a:bodyPr anchor="ctr"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rgbClr val="FFFFFF"/>
                </a:solidFill>
              </a:rPr>
              <a:t>	“O corpo não é um meio por onde a informação simplesmente passa, pois toda informação que chega entra em negociação com as que já estão. O corpo é o resultado desses cruzamentos, e não um lugar onde as informações são apenas abrigadas” (GREINER, 2006, p.131).</a:t>
            </a:r>
          </a:p>
        </p:txBody>
      </p:sp>
    </p:spTree>
    <p:extLst>
      <p:ext uri="{BB962C8B-B14F-4D97-AF65-F5344CB8AC3E}">
        <p14:creationId xmlns:p14="http://schemas.microsoft.com/office/powerpoint/2010/main" val="2562059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F8CDC3E8-F7FC-4447-9239-729E1B72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12A645-2BF3-4229-8A29-83E35239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256" y="1225389"/>
            <a:ext cx="3529612" cy="3075571"/>
          </a:xfrm>
        </p:spPr>
        <p:txBody>
          <a:bodyPr>
            <a:normAutofit/>
          </a:bodyPr>
          <a:lstStyle/>
          <a:p>
            <a:pPr algn="r"/>
            <a:r>
              <a:rPr lang="pt-BR" sz="4000" b="1" dirty="0">
                <a:solidFill>
                  <a:srgbClr val="C00000"/>
                </a:solidFill>
                <a:latin typeface="+mn-lt"/>
              </a:rPr>
              <a:t>Dança, espaço e mundos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C51CB-84E4-44F4-9545-CE7DC6B6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384" y="400037"/>
            <a:ext cx="5289377" cy="4726276"/>
          </a:xfrm>
        </p:spPr>
        <p:txBody>
          <a:bodyPr anchor="ctr"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rgbClr val="FFFFFF"/>
                </a:solidFill>
              </a:rPr>
              <a:t>“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Contrariamente ao ator de teatro cujos gestos e palavras reconstroem o espaço e o mundo, o bailarino esburaca o espaço comum abrindo-o até o infinito” (GIL,</a:t>
            </a:r>
            <a:r>
              <a:rPr lang="pt-BR" sz="2000" dirty="0">
                <a:ea typeface="Times New Roman" panose="02020603050405020304" pitchFamily="18" charset="0"/>
              </a:rPr>
              <a:t> </a:t>
            </a:r>
            <a:r>
              <a:rPr lang="pt-BR" sz="2000" dirty="0">
                <a:effectLst/>
                <a:ea typeface="Times New Roman" panose="02020603050405020304" pitchFamily="18" charset="0"/>
              </a:rPr>
              <a:t>2004, p.14-15).</a:t>
            </a:r>
            <a:endParaRPr lang="pt-BR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76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F8CDC3E8-F7FC-4447-9239-729E1B72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12A645-2BF3-4229-8A29-83E35239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022" y="444425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t-BR" sz="4000" b="1" dirty="0">
                <a:solidFill>
                  <a:srgbClr val="C00000"/>
                </a:solidFill>
                <a:latin typeface="+mn-lt"/>
              </a:rPr>
              <a:t>Poética da Notação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C51CB-84E4-44F4-9545-CE7DC6B6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279" y="577590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 dirty="0"/>
              <a:t>Sobre </a:t>
            </a:r>
            <a:r>
              <a:rPr lang="pt-BR" sz="2000" b="1" dirty="0">
                <a:solidFill>
                  <a:srgbClr val="C00000"/>
                </a:solidFill>
              </a:rPr>
              <a:t>notar</a:t>
            </a:r>
            <a:r>
              <a:rPr lang="pt-BR" sz="2000" dirty="0">
                <a:solidFill>
                  <a:srgbClr val="C00000"/>
                </a:solidFill>
              </a:rPr>
              <a:t> e </a:t>
            </a:r>
            <a:r>
              <a:rPr lang="pt-BR" sz="2000" b="1" dirty="0">
                <a:solidFill>
                  <a:srgbClr val="C00000"/>
                </a:solidFill>
              </a:rPr>
              <a:t>anotar</a:t>
            </a:r>
            <a:r>
              <a:rPr lang="pt-BR" sz="2000" dirty="0"/>
              <a:t>: modos de pensar o mundo, modos de </a:t>
            </a:r>
            <a:r>
              <a:rPr lang="pt-BR" sz="2000" b="1" dirty="0">
                <a:solidFill>
                  <a:srgbClr val="C00000"/>
                </a:solidFill>
              </a:rPr>
              <a:t>grafar</a:t>
            </a:r>
            <a:r>
              <a:rPr lang="pt-BR" sz="2000" dirty="0"/>
              <a:t> o mundo; </a:t>
            </a:r>
          </a:p>
          <a:p>
            <a:pPr marL="0" indent="0">
              <a:buNone/>
            </a:pPr>
            <a:r>
              <a:rPr lang="pt-BR" sz="2000" dirty="0"/>
              <a:t>	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C00000"/>
                </a:solidFill>
              </a:rPr>
              <a:t>Notar</a:t>
            </a:r>
            <a:r>
              <a:rPr lang="pt-BR" sz="2000" dirty="0"/>
              <a:t> = perceber; </a:t>
            </a:r>
          </a:p>
          <a:p>
            <a:pPr marL="0" indent="0">
              <a:buNone/>
            </a:pPr>
            <a:r>
              <a:rPr lang="pt-BR" sz="2000" dirty="0"/>
              <a:t>	</a:t>
            </a:r>
          </a:p>
          <a:p>
            <a:pPr marL="0" indent="0">
              <a:buNone/>
            </a:pPr>
            <a:r>
              <a:rPr lang="pt-BR" sz="2000" dirty="0"/>
              <a:t>Anotar = </a:t>
            </a:r>
            <a:r>
              <a:rPr lang="pt-BR" sz="2000" b="1" dirty="0" err="1">
                <a:solidFill>
                  <a:srgbClr val="C00000"/>
                </a:solidFill>
              </a:rPr>
              <a:t>transcriar</a:t>
            </a:r>
            <a:r>
              <a:rPr lang="pt-BR" sz="2000" dirty="0"/>
              <a:t> o percebido via uma grafia, seja da escrita, de uma fotografia ou coreografia. É uma </a:t>
            </a:r>
            <a:r>
              <a:rPr lang="pt-BR" sz="2000" b="1" dirty="0">
                <a:solidFill>
                  <a:srgbClr val="C00000"/>
                </a:solidFill>
              </a:rPr>
              <a:t>transdução</a:t>
            </a:r>
            <a:r>
              <a:rPr lang="pt-BR" sz="2000" dirty="0"/>
              <a:t> (SIMONDON, 2020</a:t>
            </a:r>
            <a:r>
              <a:rPr lang="pt-BR" sz="20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32431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F8CDC3E8-F7FC-4447-9239-729E1B72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C51CB-84E4-44F4-9545-CE7DC6B6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709" y="568713"/>
            <a:ext cx="5744685" cy="4726276"/>
          </a:xfrm>
        </p:spPr>
        <p:txBody>
          <a:bodyPr anchor="ctr"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FFFFFF"/>
                </a:solidFill>
              </a:rPr>
              <a:t>	</a:t>
            </a:r>
            <a:r>
              <a:rPr lang="pt-BR" sz="2000" b="1" dirty="0">
                <a:solidFill>
                  <a:srgbClr val="C00000"/>
                </a:solidFill>
              </a:rPr>
              <a:t> Poética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/>
              <a:t>segundo Paul Valéry (</a:t>
            </a:r>
            <a:r>
              <a:rPr lang="pt-BR" sz="2000" dirty="0">
                <a:effectLst/>
                <a:ea typeface="Calibri" panose="020F0502020204030204" pitchFamily="34" charset="0"/>
              </a:rPr>
              <a:t>2018, p.13): “</a:t>
            </a:r>
            <a:r>
              <a:rPr lang="pt-BR" sz="2000" dirty="0">
                <a:effectLst/>
                <a:ea typeface="SimSun" panose="02010600030101010101" pitchFamily="2" charset="-122"/>
              </a:rPr>
              <a:t>entendendo-se essa palavra segundo sua etimologia, isto é, como nome de tudo o que se relaciona com a </a:t>
            </a:r>
            <a:r>
              <a:rPr lang="pt-BR" sz="2000" b="1" dirty="0">
                <a:effectLst/>
                <a:ea typeface="SimSun" panose="02010600030101010101" pitchFamily="2" charset="-122"/>
              </a:rPr>
              <a:t>criação</a:t>
            </a:r>
            <a:r>
              <a:rPr lang="pt-BR" sz="2000" dirty="0">
                <a:effectLst/>
                <a:ea typeface="SimSun" panose="02010600030101010101" pitchFamily="2" charset="-122"/>
              </a:rPr>
              <a:t> ou com a </a:t>
            </a:r>
            <a:r>
              <a:rPr lang="pt-BR" sz="2000" b="1" dirty="0">
                <a:effectLst/>
                <a:ea typeface="SimSun" panose="02010600030101010101" pitchFamily="2" charset="-122"/>
              </a:rPr>
              <a:t>composição</a:t>
            </a:r>
            <a:r>
              <a:rPr lang="pt-BR" sz="2000" dirty="0">
                <a:effectLst/>
                <a:ea typeface="SimSun" panose="02010600030101010101" pitchFamily="2" charset="-122"/>
              </a:rPr>
              <a:t> de obras em que a linguagem é ao mesmo tempo substância e meio”.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511270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F8CDC3E8-F7FC-4447-9239-729E1B72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12A645-2BF3-4229-8A29-83E35239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862" y="391158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t-BR" sz="4000" b="1" dirty="0">
                <a:solidFill>
                  <a:srgbClr val="C00000"/>
                </a:solidFill>
                <a:latin typeface="+mn-lt"/>
              </a:rPr>
              <a:t>Método Labiríntico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C51CB-84E4-44F4-9545-CE7DC6B6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294" y="1065862"/>
            <a:ext cx="5744685" cy="3688130"/>
          </a:xfrm>
        </p:spPr>
        <p:txBody>
          <a:bodyPr anchor="ctr"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FFFFFF"/>
                </a:solidFill>
              </a:rPr>
              <a:t>	</a:t>
            </a:r>
            <a:r>
              <a:rPr lang="pt-BR" sz="2000" b="1" dirty="0">
                <a:solidFill>
                  <a:srgbClr val="C00000"/>
                </a:solidFill>
              </a:rPr>
              <a:t>Labor </a:t>
            </a:r>
            <a:r>
              <a:rPr lang="pt-BR" sz="2000" b="1" dirty="0" err="1">
                <a:solidFill>
                  <a:srgbClr val="C00000"/>
                </a:solidFill>
              </a:rPr>
              <a:t>intus</a:t>
            </a:r>
            <a:r>
              <a:rPr lang="pt-BR" sz="2000" dirty="0"/>
              <a:t>: labor interno.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	Um </a:t>
            </a:r>
            <a:r>
              <a:rPr lang="pt-BR" sz="2000" b="1" dirty="0">
                <a:solidFill>
                  <a:srgbClr val="C00000"/>
                </a:solidFill>
              </a:rPr>
              <a:t>interno</a:t>
            </a:r>
            <a:r>
              <a:rPr lang="pt-BR" sz="2000" dirty="0"/>
              <a:t> em relação com o </a:t>
            </a:r>
            <a:r>
              <a:rPr lang="pt-BR" sz="2000" b="1" dirty="0">
                <a:solidFill>
                  <a:srgbClr val="C00000"/>
                </a:solidFill>
              </a:rPr>
              <a:t>fora</a:t>
            </a:r>
            <a:r>
              <a:rPr lang="pt-BR" sz="2000" dirty="0"/>
              <a:t>: o que se 	nota e ao anotar é </a:t>
            </a:r>
            <a:r>
              <a:rPr lang="pt-BR" sz="2000" b="1" dirty="0">
                <a:solidFill>
                  <a:srgbClr val="C00000"/>
                </a:solidFill>
              </a:rPr>
              <a:t>incluído</a:t>
            </a:r>
            <a:r>
              <a:rPr lang="pt-BR" sz="2000" dirty="0"/>
              <a:t> na composição 	do </a:t>
            </a:r>
            <a:r>
              <a:rPr lang="pt-BR" sz="2000" b="1" dirty="0">
                <a:solidFill>
                  <a:srgbClr val="C00000"/>
                </a:solidFill>
              </a:rPr>
              <a:t>estudo</a:t>
            </a:r>
            <a:r>
              <a:rPr lang="pt-BR" sz="2000" dirty="0"/>
              <a:t>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b="1" dirty="0">
                <a:solidFill>
                  <a:srgbClr val="FF0000"/>
                </a:solidFill>
              </a:rPr>
              <a:t>Tecnologias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100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F8CDC3E8-F7FC-4447-9239-729E1B72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12A645-2BF3-4229-8A29-83E35239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983" y="488813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t-BR" sz="4000" b="1" dirty="0">
                <a:solidFill>
                  <a:srgbClr val="C00000"/>
                </a:solidFill>
                <a:latin typeface="+mn-lt"/>
              </a:rPr>
              <a:t>Aprender, dançar, </a:t>
            </a:r>
            <a:r>
              <a:rPr lang="pt-BR" sz="4000" b="1" dirty="0" err="1">
                <a:solidFill>
                  <a:srgbClr val="C00000"/>
                </a:solidFill>
                <a:latin typeface="+mn-lt"/>
              </a:rPr>
              <a:t>transcriar</a:t>
            </a:r>
            <a:r>
              <a:rPr lang="pt-BR" sz="40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pt-BR" sz="4000" b="1" dirty="0" err="1">
                <a:solidFill>
                  <a:srgbClr val="C00000"/>
                </a:solidFill>
                <a:latin typeface="+mn-lt"/>
              </a:rPr>
              <a:t>ensignar</a:t>
            </a:r>
            <a:endParaRPr lang="pt-BR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C51CB-84E4-44F4-9545-CE7DC6B6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7926" y="559835"/>
            <a:ext cx="6203777" cy="4726276"/>
          </a:xfrm>
        </p:spPr>
        <p:txBody>
          <a:bodyPr anchor="ctr">
            <a:normAutofit/>
          </a:bodyPr>
          <a:lstStyle/>
          <a:p>
            <a:r>
              <a:rPr lang="pt-BR" sz="2000" b="0" i="0" u="none" strike="noStrike" baseline="0" dirty="0"/>
              <a:t>“Nunca se sabe como uma pessoa aprende; mas, de qualquer forma que aprenda, é sempre por intermédio de signos, perdendo tempo, e não pela assimilação de conteúdos objetivos. Quem sabe como um estudante pode tornar-se repentinamente ‘bom em latim’, que signos (amorosos ou até mesmo inconfessáveis) lhe serviriam de aprendizado? [...] O signo implica em si a heterogeneidade como relação” (DELEUZE, 2003, p.21).</a:t>
            </a:r>
            <a:endParaRPr lang="pt-BR" sz="1800" b="1" dirty="0">
              <a:solidFill>
                <a:srgbClr val="FFFFFF"/>
              </a:solidFill>
            </a:endParaRPr>
          </a:p>
          <a:p>
            <a:endParaRPr lang="pt-BR" sz="2000" dirty="0">
              <a:ea typeface="Calibri" panose="020F0502020204030204" pitchFamily="34" charset="0"/>
            </a:endParaRPr>
          </a:p>
          <a:p>
            <a:r>
              <a:rPr lang="pt-BR" sz="2000" dirty="0">
                <a:ea typeface="Calibri" panose="020F0502020204030204" pitchFamily="34" charset="0"/>
              </a:rPr>
              <a:t>Do/da docente/artista: </a:t>
            </a:r>
            <a:r>
              <a:rPr lang="pt-BR" sz="2000" dirty="0">
                <a:effectLst/>
                <a:ea typeface="Calibri" panose="020F0502020204030204" pitchFamily="34" charset="0"/>
              </a:rPr>
              <a:t>“para extrair acontecimentos inteligíveis e sensíveis desses elementos [da cultura], que persistem em seus corpos, estados de coisas e seres, executa traduções das línguas originais de partida para a língua de chegada (</a:t>
            </a:r>
            <a:r>
              <a:rPr lang="pt-BR" sz="2000" dirty="0" err="1">
                <a:effectLst/>
                <a:ea typeface="Calibri" panose="020F0502020204030204" pitchFamily="34" charset="0"/>
              </a:rPr>
              <a:t>língua-meta</a:t>
            </a:r>
            <a:r>
              <a:rPr lang="pt-BR" sz="2000" dirty="0">
                <a:effectLst/>
                <a:ea typeface="Calibri" panose="020F0502020204030204" pitchFamily="34" charset="0"/>
              </a:rPr>
              <a:t>, língua-alvo), que é didática” (CORAZZA, 2015, p.206).</a:t>
            </a:r>
            <a:endParaRPr lang="pt-BR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26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F8CDC3E8-F7FC-4447-9239-729E1B72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12A645-2BF3-4229-8A29-83E35239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215" y="577590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t-BR" sz="4000" b="1" dirty="0">
                <a:solidFill>
                  <a:srgbClr val="C00000"/>
                </a:solidFill>
                <a:latin typeface="+mn-lt"/>
                <a:ea typeface="SimSun" panose="02010600030101010101" pitchFamily="2" charset="-122"/>
              </a:rPr>
              <a:t>Corpo em investigação</a:t>
            </a:r>
            <a:r>
              <a:rPr lang="pt-BR" sz="4000" b="1" dirty="0">
                <a:solidFill>
                  <a:srgbClr val="C00000"/>
                </a:solidFill>
                <a:effectLst/>
                <a:latin typeface="+mn-lt"/>
                <a:ea typeface="SimSun" panose="02010600030101010101" pitchFamily="2" charset="-122"/>
              </a:rPr>
              <a:t>, exercício I</a:t>
            </a:r>
            <a:endParaRPr lang="pt-BR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C51CB-84E4-44F4-9545-CE7DC6B6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794" y="1269506"/>
            <a:ext cx="5744685" cy="3031183"/>
          </a:xfrm>
        </p:spPr>
        <p:txBody>
          <a:bodyPr anchor="ctr"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FFFFFF"/>
                </a:solidFill>
              </a:rPr>
              <a:t>	</a:t>
            </a:r>
            <a:r>
              <a:rPr lang="pt-B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pt-BR" sz="2400" dirty="0">
                <a:effectLst/>
                <a:ea typeface="SimSun" panose="02010600030101010101" pitchFamily="2" charset="-122"/>
              </a:rPr>
              <a:t>dançar é (a)notar</a:t>
            </a:r>
            <a:endParaRPr lang="pt-B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33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308F18-0E11-4E78-BE73-C343E8E83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6" y="755927"/>
            <a:ext cx="4391024" cy="669165"/>
          </a:xfrm>
        </p:spPr>
        <p:txBody>
          <a:bodyPr anchor="t"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Referências: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09AFE8-9934-40C0-A058-4008A3B1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160" y="1498600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588ED6-49C5-4EAF-BBCE-DB6B4184D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149B80A-4A62-4495-AE87-F32755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38C3DC5-5887-49A9-AABB-A9772488F2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D695E1-00AC-49AE-93BF-22000734A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721D808-B8BC-4568-A927-12BC276FBF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B2886F6-DE07-47C7-840F-22CD86C0D1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Imagem 3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78421837-73A6-402B-B3BA-2E5BA96E7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228834" y="1355174"/>
            <a:ext cx="2457624" cy="4369112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27181C-3E37-4E81-8FAB-301CC54B4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4063" y="1498599"/>
            <a:ext cx="5260975" cy="4884445"/>
          </a:xfrm>
        </p:spPr>
        <p:txBody>
          <a:bodyPr>
            <a:normAutofit fontScale="47500" lnSpcReduction="20000"/>
          </a:bodyPr>
          <a:lstStyle/>
          <a:p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BURKE, Peter. </a:t>
            </a:r>
            <a:r>
              <a:rPr lang="pt-PT" sz="2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 que é a história do conhecimento?</a:t>
            </a:r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Tradução Claudia Freire. São Paulo: Editora Unesp, 2016.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BURKE, Peter. </a:t>
            </a:r>
            <a:r>
              <a:rPr lang="pt-PT" sz="2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 que é História Cultural?</a:t>
            </a:r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Trad. Sergio Goes de Paula 2ª ed. Rio de Janeiro: Jorge Zahar Editora. 2008. 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CORAZZA, Sandra Mara. </a:t>
            </a:r>
            <a:r>
              <a:rPr lang="pt-PT" sz="2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que se transcria em Educação?</a:t>
            </a:r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Porto Alegre: UFRGS; Doisa, 2013.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DELEUZE, Gilles. </a:t>
            </a:r>
            <a:r>
              <a:rPr lang="pt-PT" sz="2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Proust e os signos</a:t>
            </a:r>
            <a:r>
              <a:rPr lang="pt-PT" sz="21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2.ed. Tradução Antonio Piquet e Roberto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Machado. Rio de Janeiro: Forense Universitária, 2003.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FOUCAULT, Michel. </a:t>
            </a:r>
            <a:r>
              <a:rPr lang="pt-PT" sz="2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ordem do discurso</a:t>
            </a:r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Tradução Laura Sampaio. São Paulo: Loyola, 2007.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GIL, José. </a:t>
            </a:r>
            <a:r>
              <a:rPr lang="pt-PT" sz="2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Movimento Total: </a:t>
            </a:r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corpo e a dança. São Paulo: Iluminuras, 2004.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pt-BR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GREINER, Christine. </a:t>
            </a:r>
            <a:r>
              <a:rPr lang="pt-BR" sz="2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Corpo</a:t>
            </a:r>
            <a:r>
              <a:rPr lang="pt-BR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 ed. São Paulo: </a:t>
            </a:r>
            <a:r>
              <a:rPr lang="pt-BR" sz="2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Annablume</a:t>
            </a:r>
            <a:r>
              <a:rPr lang="pt-BR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2006. </a:t>
            </a:r>
            <a:endParaRPr lang="pt-BR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HUIZINGA, Johan.</a:t>
            </a:r>
            <a:r>
              <a:rPr lang="pt-PT" sz="2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Homo ludens: </a:t>
            </a:r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 jogo como elemento da cultura. São Paulo: Perspectiva, 2007.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LABAN, Rudolf. </a:t>
            </a:r>
            <a:r>
              <a:rPr lang="pt-PT" sz="2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Domínio do movimento. </a:t>
            </a:r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São Paulo: Summus, 1978.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NIETZSCHE, Friedrich. </a:t>
            </a:r>
            <a:r>
              <a:rPr lang="pt-PT" sz="2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 filosofia na era trágica dos gregos</a:t>
            </a:r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Tradução Gabriel Valladão Silva. Porto Alegre: L&amp;PM, 2017. 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PAXTON, Steve. Entrevista por Fernando Neder. </a:t>
            </a:r>
            <a:r>
              <a:rPr lang="pt-PT" sz="2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O Percevejo. </a:t>
            </a:r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vol. 02; n. 02; julho-dezembro, 2010.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SILVA, Tomaz Tadeu. </a:t>
            </a:r>
            <a:r>
              <a:rPr lang="pt-PT" sz="2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Documentos de identidade</a:t>
            </a:r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Belo Horizonte: Autêntica, 1999.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SIMONDON, Gilbert. </a:t>
            </a:r>
            <a:r>
              <a:rPr lang="pt-PT" sz="2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individuação à luz das noções de forma e informação</a:t>
            </a:r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Tradução Luís Eduardo Ponciano e Guilherme Ivo. São Paulo: Editora 34, 2020.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VALÉRY, Paul. </a:t>
            </a:r>
            <a:r>
              <a:rPr lang="pt-PT" sz="2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Lições de Poética</a:t>
            </a:r>
            <a:r>
              <a:rPr lang="pt-PT" sz="2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Tradução Pedro Sette-Câmara. Belo Horizonte: Editora Âyiné, 2018.</a:t>
            </a:r>
            <a:endParaRPr lang="pt-BR" sz="21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pt-BR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9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F8CDC3E8-F7FC-4447-9239-729E1B72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C51CB-84E4-44F4-9545-CE7DC6B6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833" y="0"/>
            <a:ext cx="6457442" cy="3190980"/>
          </a:xfrm>
        </p:spPr>
        <p:txBody>
          <a:bodyPr anchor="ctr">
            <a:normAutofit/>
          </a:bodyPr>
          <a:lstStyle/>
          <a:p>
            <a:pPr algn="just"/>
            <a:r>
              <a:rPr lang="pt-BR" sz="2000" dirty="0">
                <a:solidFill>
                  <a:srgbClr val="FFFFFF"/>
                </a:solidFill>
              </a:rPr>
              <a:t>“Podemos começar pela discussão da própria </a:t>
            </a:r>
            <a:r>
              <a:rPr lang="pt-BR" sz="2000" b="1" dirty="0">
                <a:solidFill>
                  <a:srgbClr val="FF0000"/>
                </a:solidFill>
              </a:rPr>
              <a:t>noção de ‘teoria’</a:t>
            </a:r>
            <a:r>
              <a:rPr lang="pt-BR" sz="2000" dirty="0">
                <a:solidFill>
                  <a:srgbClr val="FFFFFF"/>
                </a:solidFill>
              </a:rPr>
              <a:t>. Em geral, está implícita, na noção de teoria, a </a:t>
            </a:r>
            <a:r>
              <a:rPr lang="pt-BR" sz="2000" b="1" dirty="0">
                <a:solidFill>
                  <a:srgbClr val="FF0000"/>
                </a:solidFill>
              </a:rPr>
              <a:t>suposição de que a teoria ‘descobre’ o ‘real’, de que há uma correspondência entre a ‘teoria’ e a ‘realidade</a:t>
            </a:r>
            <a:r>
              <a:rPr lang="pt-BR" sz="2000" dirty="0">
                <a:solidFill>
                  <a:srgbClr val="FFFFFF"/>
                </a:solidFill>
              </a:rPr>
              <a:t>. De uma forma ou de outra, a noção envolvida é sempre representacional, especular, mimética: a teoria representa, reflete, espelha a realidade” (SILVA, 1999, p.11).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CD44F4B0-5100-433F-96B9-9547DD4B3305}"/>
              </a:ext>
            </a:extLst>
          </p:cNvPr>
          <p:cNvSpPr txBox="1">
            <a:spLocks/>
          </p:cNvSpPr>
          <p:nvPr/>
        </p:nvSpPr>
        <p:spPr>
          <a:xfrm>
            <a:off x="4920981" y="2797009"/>
            <a:ext cx="6457442" cy="2415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solidFill>
                  <a:srgbClr val="FF0000"/>
                </a:solidFill>
              </a:rPr>
              <a:t>“A ‘teoria’ não se limitaria, pois, a descobrir, a descrever, a explicar a realidade: a teoria estaria irremediavelmente implicada na sua produção</a:t>
            </a:r>
            <a:r>
              <a:rPr lang="pt-BR" sz="2000" dirty="0">
                <a:solidFill>
                  <a:srgbClr val="FFFFFF"/>
                </a:solidFill>
              </a:rPr>
              <a:t>. Ao descrever um ‘objeto’, a teoria, de certo modo, </a:t>
            </a:r>
            <a:r>
              <a:rPr lang="pt-BR" sz="2000" b="1" dirty="0">
                <a:solidFill>
                  <a:srgbClr val="FF0000"/>
                </a:solidFill>
              </a:rPr>
              <a:t>inventa-o</a:t>
            </a:r>
            <a:r>
              <a:rPr lang="pt-BR" sz="2000" dirty="0">
                <a:solidFill>
                  <a:srgbClr val="FFFFFF"/>
                </a:solidFill>
              </a:rPr>
              <a:t>. O objeto que a teoria supostamente descreve é, efetivamente, um  produção de sua criação” (SILVA, 1999, p.11).</a:t>
            </a:r>
          </a:p>
        </p:txBody>
      </p:sp>
    </p:spTree>
    <p:extLst>
      <p:ext uri="{BB962C8B-B14F-4D97-AF65-F5344CB8AC3E}">
        <p14:creationId xmlns:p14="http://schemas.microsoft.com/office/powerpoint/2010/main" val="1667619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F8CDC3E8-F7FC-4447-9239-729E1B72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12A645-2BF3-4229-8A29-83E35239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407" y="301841"/>
            <a:ext cx="6716697" cy="1734306"/>
          </a:xfrm>
        </p:spPr>
        <p:txBody>
          <a:bodyPr>
            <a:normAutofit/>
          </a:bodyPr>
          <a:lstStyle/>
          <a:p>
            <a:pPr algn="r"/>
            <a:r>
              <a:rPr lang="pt-BR" sz="4000" b="1" dirty="0">
                <a:solidFill>
                  <a:srgbClr val="C00000"/>
                </a:solidFill>
                <a:latin typeface="+mn-lt"/>
              </a:rPr>
              <a:t>Da teoria para os discursos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B520120-5357-4605-A5B4-86C8983BD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802" y="1710215"/>
            <a:ext cx="10515600" cy="4351338"/>
          </a:xfrm>
        </p:spPr>
        <p:txBody>
          <a:bodyPr>
            <a:normAutofit/>
          </a:bodyPr>
          <a:lstStyle/>
          <a:p>
            <a:r>
              <a:rPr lang="pt-BR" sz="2400" dirty="0"/>
              <a:t>Deslocar a ênfase do conceito de teoria para o de discurso significa destacar o envolvimento das descrições linguísticas da “realidade” em sua produção: “</a:t>
            </a:r>
            <a:r>
              <a:rPr lang="pt-BR" sz="2400" b="1" dirty="0">
                <a:solidFill>
                  <a:srgbClr val="FF0000"/>
                </a:solidFill>
              </a:rPr>
              <a:t>a suposta descrição é, efetivamente, uma criação</a:t>
            </a:r>
            <a:r>
              <a:rPr lang="pt-BR" sz="2400" dirty="0"/>
              <a:t>” (SILVA, 1999, p.12).</a:t>
            </a:r>
          </a:p>
          <a:p>
            <a:r>
              <a:rPr lang="pt-BR" sz="2400" dirty="0"/>
              <a:t>QUESTÕES:</a:t>
            </a:r>
          </a:p>
          <a:p>
            <a:r>
              <a:rPr lang="pt-BR" sz="2400" dirty="0"/>
              <a:t>Em qual </a:t>
            </a:r>
            <a:r>
              <a:rPr lang="pt-BR" sz="2400" b="1" dirty="0">
                <a:solidFill>
                  <a:srgbClr val="FF0000"/>
                </a:solidFill>
              </a:rPr>
              <a:t>contexto</a:t>
            </a:r>
            <a:r>
              <a:rPr lang="pt-BR" sz="2400" dirty="0"/>
              <a:t> se manifesta tal discurso (outrora, uma teoria)?</a:t>
            </a:r>
          </a:p>
          <a:p>
            <a:r>
              <a:rPr lang="pt-BR" sz="2400" dirty="0"/>
              <a:t>Quem são os </a:t>
            </a:r>
            <a:r>
              <a:rPr lang="pt-BR" sz="2400" b="1" dirty="0">
                <a:solidFill>
                  <a:srgbClr val="FF0000"/>
                </a:solidFill>
              </a:rPr>
              <a:t>sujeitos</a:t>
            </a:r>
            <a:r>
              <a:rPr lang="pt-BR" sz="2400" dirty="0"/>
              <a:t> implicados neste processo?</a:t>
            </a:r>
          </a:p>
          <a:p>
            <a:r>
              <a:rPr lang="pt-BR" sz="2400" dirty="0"/>
              <a:t>Nota-se que há uma estrita relação entre </a:t>
            </a:r>
            <a:r>
              <a:rPr lang="pt-BR" sz="2400" b="1" dirty="0">
                <a:solidFill>
                  <a:srgbClr val="FF0000"/>
                </a:solidFill>
              </a:rPr>
              <a:t>saber</a:t>
            </a:r>
            <a:r>
              <a:rPr lang="pt-BR" sz="2400" dirty="0"/>
              <a:t> e </a:t>
            </a:r>
            <a:r>
              <a:rPr lang="pt-BR" sz="2400" b="1" dirty="0">
                <a:solidFill>
                  <a:srgbClr val="FF0000"/>
                </a:solidFill>
              </a:rPr>
              <a:t>poder</a:t>
            </a:r>
            <a:r>
              <a:rPr lang="pt-BR" sz="2400" dirty="0"/>
              <a:t>.</a:t>
            </a:r>
          </a:p>
          <a:p>
            <a:r>
              <a:rPr lang="pt-BR" sz="2400" dirty="0"/>
              <a:t>Os </a:t>
            </a:r>
            <a:r>
              <a:rPr lang="pt-BR" sz="2400" b="1" dirty="0">
                <a:solidFill>
                  <a:srgbClr val="FF0000"/>
                </a:solidFill>
              </a:rPr>
              <a:t>discursos</a:t>
            </a:r>
            <a:r>
              <a:rPr lang="pt-BR" sz="2400" dirty="0"/>
              <a:t>, neste sentido, são também um </a:t>
            </a:r>
            <a:r>
              <a:rPr lang="pt-BR" sz="2400" b="1" dirty="0">
                <a:solidFill>
                  <a:srgbClr val="FF0000"/>
                </a:solidFill>
              </a:rPr>
              <a:t>prática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4361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F8CDC3E8-F7FC-4447-9239-729E1B72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C51CB-84E4-44F4-9545-CE7DC6B6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365" y="600999"/>
            <a:ext cx="8467725" cy="4726276"/>
          </a:xfrm>
        </p:spPr>
        <p:txBody>
          <a:bodyPr anchor="ctr"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r>
              <a:rPr lang="pt-BR" sz="2400" dirty="0">
                <a:effectLst/>
                <a:ea typeface="SimSun" panose="02010600030101010101" pitchFamily="2" charset="-122"/>
              </a:rPr>
              <a:t>“Eis a hipótese que gostaria de apresentar esta noite, para fixar o lugar – ou talvez o teatro muito provisório – do trabalho que faço: suponho que </a:t>
            </a:r>
            <a:r>
              <a:rPr lang="pt-BR" sz="2400" b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em toda a sociedade </a:t>
            </a:r>
            <a:r>
              <a:rPr lang="pt-BR" sz="2400" dirty="0">
                <a:effectLst/>
                <a:ea typeface="SimSun" panose="02010600030101010101" pitchFamily="2" charset="-122"/>
              </a:rPr>
              <a:t>a </a:t>
            </a:r>
            <a:r>
              <a:rPr lang="pt-BR" sz="2400" b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produção do discurso é ao mesmo tempo controlada, selecionada, organizada e redistribuída por certo número de procedimentos</a:t>
            </a:r>
            <a:r>
              <a:rPr lang="pt-BR" sz="2400" dirty="0">
                <a:effectLst/>
                <a:ea typeface="SimSun" panose="02010600030101010101" pitchFamily="2" charset="-122"/>
              </a:rPr>
              <a:t> que têm por função conjurar seus poderes e perigos, dominar seu acontecimento aleatório, esquivar sua pesada e temível materialidade” (FOUCAULT, 2007, p.9).</a:t>
            </a:r>
            <a:endParaRPr lang="pt-B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56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F8CDC3E8-F7FC-4447-9239-729E1B72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12A645-2BF3-4229-8A29-83E35239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35" y="524324"/>
            <a:ext cx="10555548" cy="1616279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Discursos (teorias) </a:t>
            </a:r>
            <a:r>
              <a:rPr lang="pt-BR" sz="32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</a:t>
            </a:r>
            <a:r>
              <a:rPr lang="pt-BR" sz="32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conhecer </a:t>
            </a:r>
            <a:r>
              <a:rPr lang="pt-BR" sz="32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 criar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C51CB-84E4-44F4-9545-CE7DC6B6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58" y="1784411"/>
            <a:ext cx="9346472" cy="4154750"/>
          </a:xfrm>
        </p:spPr>
        <p:txBody>
          <a:bodyPr anchor="ctr">
            <a:normAutofit fontScale="92500" lnSpcReduction="20000"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pPr algn="just"/>
            <a:r>
              <a:rPr lang="pt-BR" sz="2400" dirty="0">
                <a:effectLst/>
                <a:ea typeface="SimSun" panose="02010600030101010101" pitchFamily="2" charset="-122"/>
              </a:rPr>
              <a:t>“Até mesmo o conceito de conhecimento  varia conforme local, época e, acima de tudo, idioma. Em grego antigo, havia uma divisão do trabalho entre </a:t>
            </a:r>
            <a:r>
              <a:rPr lang="pt-BR" sz="24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techne</a:t>
            </a:r>
            <a:r>
              <a:rPr lang="pt-BR" sz="24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pt-BR" sz="2400" b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[saber como],</a:t>
            </a:r>
            <a:r>
              <a:rPr lang="pt-BR" sz="2400" dirty="0">
                <a:effectLst/>
                <a:ea typeface="SimSun" panose="02010600030101010101" pitchFamily="2" charset="-122"/>
              </a:rPr>
              <a:t> </a:t>
            </a:r>
            <a:r>
              <a:rPr lang="pt-BR" sz="24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episteme </a:t>
            </a:r>
            <a:r>
              <a:rPr lang="pt-BR" sz="2400" b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[saber que], </a:t>
            </a:r>
            <a:r>
              <a:rPr lang="pt-BR" sz="24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práxis </a:t>
            </a:r>
            <a:r>
              <a:rPr lang="pt-BR" sz="2400" b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[prática], </a:t>
            </a:r>
            <a:r>
              <a:rPr lang="pt-BR" sz="24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phronesis</a:t>
            </a:r>
            <a:r>
              <a:rPr lang="pt-BR" sz="24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pt-BR" sz="2400" b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[diligência] e </a:t>
            </a:r>
            <a:r>
              <a:rPr lang="pt-BR" sz="24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gnosis</a:t>
            </a:r>
            <a:r>
              <a:rPr lang="pt-BR" sz="24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pt-BR" sz="2400" b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[perspicácia]</a:t>
            </a:r>
            <a:r>
              <a:rPr lang="pt-BR" sz="2400" dirty="0">
                <a:effectLst/>
                <a:ea typeface="SimSun" panose="02010600030101010101" pitchFamily="2" charset="-122"/>
              </a:rPr>
              <a:t>. Em latim, distinguia-se </a:t>
            </a:r>
            <a:r>
              <a:rPr lang="pt-BR" sz="24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scientia</a:t>
            </a:r>
            <a:r>
              <a:rPr lang="pt-BR" sz="24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pt-BR" sz="2400" b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[saber que] de </a:t>
            </a:r>
            <a:r>
              <a:rPr lang="pt-BR" sz="24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ars</a:t>
            </a:r>
            <a:r>
              <a:rPr lang="pt-BR" sz="24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pt-BR" sz="2400" b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[saber como], ao passo que </a:t>
            </a:r>
            <a:r>
              <a:rPr lang="pt-BR" sz="24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sapientia</a:t>
            </a:r>
            <a:r>
              <a:rPr lang="pt-BR" sz="24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pt-BR" sz="2400" b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[derivado de </a:t>
            </a:r>
            <a:r>
              <a:rPr lang="pt-BR" sz="24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sapere</a:t>
            </a:r>
            <a:r>
              <a:rPr lang="pt-BR" sz="2400" b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, ‘saber’] significava sabedoria e </a:t>
            </a:r>
            <a:r>
              <a:rPr lang="pt-BR" sz="2400" b="1" i="1" dirty="0" err="1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experientia</a:t>
            </a:r>
            <a:r>
              <a:rPr lang="pt-BR" sz="2400" b="1" i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pt-BR" sz="2400" b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se referia ao conhecimento derivado da experiência</a:t>
            </a:r>
            <a:r>
              <a:rPr lang="pt-BR" sz="2400" dirty="0">
                <a:effectLst/>
                <a:ea typeface="SimSun" panose="02010600030101010101" pitchFamily="2" charset="-122"/>
              </a:rPr>
              <a:t>” (BURKE, 2016, p.</a:t>
            </a:r>
            <a:r>
              <a:rPr lang="pt-BR" sz="2400" dirty="0">
                <a:ea typeface="SimSun" panose="02010600030101010101" pitchFamily="2" charset="-122"/>
              </a:rPr>
              <a:t>21</a:t>
            </a:r>
            <a:r>
              <a:rPr lang="pt-BR" sz="2400" dirty="0">
                <a:effectLst/>
                <a:ea typeface="SimSun" panose="02010600030101010101" pitchFamily="2" charset="-122"/>
              </a:rPr>
              <a:t>).</a:t>
            </a:r>
          </a:p>
          <a:p>
            <a:pPr algn="just"/>
            <a:endParaRPr lang="pt-BR" sz="2400" dirty="0">
              <a:effectLst/>
              <a:ea typeface="SimSun" panose="02010600030101010101" pitchFamily="2" charset="-122"/>
            </a:endParaRPr>
          </a:p>
          <a:p>
            <a:pPr algn="just"/>
            <a:r>
              <a:rPr lang="pt-BR" sz="2400" dirty="0">
                <a:effectLst/>
                <a:ea typeface="SimSun" panose="02010600030101010101" pitchFamily="2" charset="-122"/>
              </a:rPr>
              <a:t>[</a:t>
            </a:r>
            <a:r>
              <a:rPr lang="pt-BR" sz="2400" dirty="0">
                <a:ea typeface="SimSun" panose="02010600030101010101" pitchFamily="2" charset="-122"/>
              </a:rPr>
              <a:t>Os conhecimentos (e suas práticas) configurados conforme localidade e época, vão configurar aquilo que denominamos de culturas]</a:t>
            </a:r>
            <a:endParaRPr lang="pt-BR" sz="2400" dirty="0">
              <a:effectLst/>
              <a:ea typeface="SimSun" panose="02010600030101010101" pitchFamily="2" charset="-122"/>
            </a:endParaRPr>
          </a:p>
          <a:p>
            <a:pPr marL="0" indent="0" algn="just">
              <a:buNone/>
            </a:pPr>
            <a:endParaRPr lang="pt-BR" sz="2400" dirty="0">
              <a:ea typeface="SimSun" panose="02010600030101010101" pitchFamily="2" charset="-122"/>
            </a:endParaRPr>
          </a:p>
          <a:p>
            <a:pPr algn="just"/>
            <a:r>
              <a:rPr lang="pt-BR" sz="2400" dirty="0">
                <a:effectLst/>
                <a:ea typeface="SimSun" panose="02010600030101010101" pitchFamily="2" charset="-122"/>
              </a:rPr>
              <a:t>[Em termos de conhecimentos, logo, de cultura, nada está dado, tudo precisa ser perspectivado]</a:t>
            </a:r>
          </a:p>
          <a:p>
            <a:pPr marL="0" indent="0">
              <a:buNone/>
            </a:pPr>
            <a:endParaRPr lang="pt-BR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07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F8CDC3E8-F7FC-4447-9239-729E1B72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12A645-2BF3-4229-8A29-83E35239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40" y="625746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t-BR" sz="4000" b="1" dirty="0">
                <a:solidFill>
                  <a:srgbClr val="C00000"/>
                </a:solidFill>
                <a:latin typeface="+mn-lt"/>
              </a:rPr>
              <a:t>Cultura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C51CB-84E4-44F4-9545-CE7DC6B6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148" y="1270471"/>
            <a:ext cx="6002037" cy="4015217"/>
          </a:xfrm>
        </p:spPr>
        <p:txBody>
          <a:bodyPr anchor="ctr"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pPr algn="just"/>
            <a:r>
              <a:rPr lang="pt-BR" sz="2400" dirty="0">
                <a:solidFill>
                  <a:srgbClr val="FFFFFF"/>
                </a:solidFill>
              </a:rPr>
              <a:t>“</a:t>
            </a:r>
            <a:r>
              <a:rPr lang="pt-BR" sz="2400" dirty="0" err="1">
                <a:solidFill>
                  <a:srgbClr val="FFFFFF"/>
                </a:solidFill>
              </a:rPr>
              <a:t>Huizinga</a:t>
            </a:r>
            <a:r>
              <a:rPr lang="pt-BR" sz="2400" dirty="0">
                <a:solidFill>
                  <a:srgbClr val="FFFFFF"/>
                </a:solidFill>
              </a:rPr>
              <a:t> declarava que o principal objetivo do historiador cultural era retratar padrões de cultura, em outras palavras, descrever os </a:t>
            </a:r>
            <a:r>
              <a:rPr lang="pt-BR" sz="2400" b="1" dirty="0">
                <a:solidFill>
                  <a:srgbClr val="C00000"/>
                </a:solidFill>
              </a:rPr>
              <a:t>pensamentos</a:t>
            </a:r>
            <a:r>
              <a:rPr lang="pt-BR" sz="2400" dirty="0">
                <a:solidFill>
                  <a:srgbClr val="FFFFFF"/>
                </a:solidFill>
              </a:rPr>
              <a:t> e </a:t>
            </a:r>
            <a:r>
              <a:rPr lang="pt-BR" sz="2400" b="1" dirty="0">
                <a:solidFill>
                  <a:srgbClr val="C00000"/>
                </a:solidFill>
              </a:rPr>
              <a:t>sentimentos</a:t>
            </a:r>
            <a:r>
              <a:rPr lang="pt-BR" sz="2400" dirty="0">
                <a:solidFill>
                  <a:srgbClr val="FFFFFF"/>
                </a:solidFill>
              </a:rPr>
              <a:t> característicos de uma época e suas </a:t>
            </a:r>
            <a:r>
              <a:rPr lang="pt-BR" sz="2400" b="1" dirty="0">
                <a:solidFill>
                  <a:srgbClr val="C00000"/>
                </a:solidFill>
              </a:rPr>
              <a:t>expressões</a:t>
            </a:r>
            <a:r>
              <a:rPr lang="pt-BR" sz="2400" dirty="0">
                <a:solidFill>
                  <a:srgbClr val="FFFFFF"/>
                </a:solidFill>
              </a:rPr>
              <a:t> ou </a:t>
            </a:r>
            <a:r>
              <a:rPr lang="pt-BR" sz="2400" b="1" dirty="0">
                <a:solidFill>
                  <a:srgbClr val="C00000"/>
                </a:solidFill>
              </a:rPr>
              <a:t>incorporações</a:t>
            </a:r>
            <a:r>
              <a:rPr lang="pt-BR" sz="2400" dirty="0">
                <a:solidFill>
                  <a:srgbClr val="FFFFFF"/>
                </a:solidFill>
              </a:rPr>
              <a:t> nas </a:t>
            </a:r>
            <a:r>
              <a:rPr lang="pt-BR" sz="2400" b="1" dirty="0">
                <a:solidFill>
                  <a:srgbClr val="C00000"/>
                </a:solidFill>
              </a:rPr>
              <a:t>obras</a:t>
            </a:r>
            <a:r>
              <a:rPr lang="pt-BR" sz="2400" dirty="0">
                <a:solidFill>
                  <a:srgbClr val="FFFFFF"/>
                </a:solidFill>
              </a:rPr>
              <a:t> de </a:t>
            </a:r>
            <a:r>
              <a:rPr lang="pt-BR" sz="2400" b="1" dirty="0">
                <a:solidFill>
                  <a:srgbClr val="C00000"/>
                </a:solidFill>
              </a:rPr>
              <a:t>literatura</a:t>
            </a:r>
            <a:r>
              <a:rPr lang="pt-BR" sz="2400" dirty="0">
                <a:solidFill>
                  <a:srgbClr val="FFFFFF"/>
                </a:solidFill>
              </a:rPr>
              <a:t> e </a:t>
            </a:r>
            <a:r>
              <a:rPr lang="pt-BR" sz="2400" b="1" dirty="0">
                <a:solidFill>
                  <a:srgbClr val="C00000"/>
                </a:solidFill>
              </a:rPr>
              <a:t>arte</a:t>
            </a:r>
            <a:r>
              <a:rPr lang="pt-BR" sz="2400" dirty="0">
                <a:solidFill>
                  <a:srgbClr val="FFFFFF"/>
                </a:solidFill>
              </a:rPr>
              <a:t>. O historiador, sugeria ele, descobre esses padrões de cultura estudando ‘temas’, ‘símbolos’, ‘sentimentos’ e ‘formas’” (BURKE, 2008, p.12).</a:t>
            </a:r>
            <a:endParaRPr lang="pt-BR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80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F8CDC3E8-F7FC-4447-9239-729E1B72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12A645-2BF3-4229-8A29-83E35239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13" y="659761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t-BR" sz="4000" b="1" dirty="0">
                <a:solidFill>
                  <a:srgbClr val="C00000"/>
                </a:solidFill>
                <a:latin typeface="+mn-lt"/>
              </a:rPr>
              <a:t>O jogo como elemento da cultura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C51CB-84E4-44F4-9545-CE7DC6B6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451" y="792926"/>
            <a:ext cx="6569475" cy="4726276"/>
          </a:xfrm>
        </p:spPr>
        <p:txBody>
          <a:bodyPr anchor="ctr">
            <a:normAutofit lnSpcReduction="10000"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“Se verificarmos que o jogo se baseia na manipulação de certas imagens, numa certa </a:t>
            </a:r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imaginação’ da realidade (ou seja, a transformação desta em imagens), nossa preocupação fundamental será, então, captar o valor e o significado dessas imagens e dessa ‘imaginação’. Observemos a ação destas no próprio jogo, procurando assim compreendê-lo como fator cultural da vida” (HUIZINGA, 2007, p.7).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t-B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[Homo </a:t>
            </a:r>
            <a:r>
              <a:rPr lang="pt-BR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pt-BR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udens</a:t>
            </a:r>
            <a:r>
              <a:rPr lang="pt-B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ao invés de </a:t>
            </a:r>
            <a:r>
              <a:rPr lang="pt-B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homo </a:t>
            </a:r>
            <a:r>
              <a:rPr lang="pt-BR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faber</a:t>
            </a:r>
            <a:r>
              <a:rPr lang="pt-B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endParaRPr lang="pt-BR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10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F8CDC3E8-F7FC-4447-9239-729E1B72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C51CB-84E4-44F4-9545-CE7DC6B6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644" y="0"/>
            <a:ext cx="5744685" cy="4726276"/>
          </a:xfrm>
        </p:spPr>
        <p:txBody>
          <a:bodyPr anchor="ctr"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rgbClr val="FFFFFF"/>
                </a:solidFill>
              </a:rPr>
              <a:t>“De alguma maneira, o que fazíamos, quando criança, no campo... Nós não apenas escalávamos as árvores, nós brincávamos nas árvores como macacos. Ficávamos horas e horas nas árvores. Balançávamos em longas cordas, dávamos estrela... Essa era a forma como passávamos a maior parte do tempo. Comecei bem cedo, [o movimento] sempre esteve lá” (PAXTON, 2010, p.2).</a:t>
            </a:r>
            <a:endParaRPr lang="pt-BR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02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F8CDC3E8-F7FC-4447-9239-729E1B728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 rot="16200000">
            <a:off x="2667000" y="-2666999"/>
            <a:ext cx="6857999" cy="1219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12A645-2BF3-4229-8A29-83E352397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861" y="539389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t-BR" sz="4000" b="1" dirty="0">
                <a:solidFill>
                  <a:srgbClr val="C00000"/>
                </a:solidFill>
                <a:latin typeface="+mn-lt"/>
              </a:rPr>
              <a:t>Jogo do artista e da criança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C51CB-84E4-44F4-9545-CE7DC6B6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270" y="640989"/>
            <a:ext cx="5744685" cy="472627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solidFill>
                  <a:srgbClr val="FFFFFF"/>
                </a:solidFill>
              </a:rPr>
              <a:t>“Um vir a </a:t>
            </a:r>
            <a:r>
              <a:rPr lang="pt-BR" sz="2000" b="1" dirty="0">
                <a:solidFill>
                  <a:srgbClr val="C00000"/>
                </a:solidFill>
              </a:rPr>
              <a:t>ser</a:t>
            </a:r>
            <a:r>
              <a:rPr lang="pt-BR" sz="2000" dirty="0">
                <a:solidFill>
                  <a:srgbClr val="FFFFFF"/>
                </a:solidFill>
              </a:rPr>
              <a:t> e </a:t>
            </a:r>
            <a:r>
              <a:rPr lang="pt-BR" sz="2000" b="1" dirty="0">
                <a:solidFill>
                  <a:srgbClr val="C00000"/>
                </a:solidFill>
              </a:rPr>
              <a:t>perecer</a:t>
            </a:r>
            <a:r>
              <a:rPr lang="pt-BR" sz="2000" dirty="0">
                <a:solidFill>
                  <a:srgbClr val="FFFFFF"/>
                </a:solidFill>
              </a:rPr>
              <a:t>, um construir e destruir, sem qualquer acréscimo moral, numa </a:t>
            </a:r>
            <a:r>
              <a:rPr lang="pt-BR" sz="2000" b="1" dirty="0">
                <a:solidFill>
                  <a:srgbClr val="C00000"/>
                </a:solidFill>
              </a:rPr>
              <a:t>inocência</a:t>
            </a:r>
            <a:r>
              <a:rPr lang="pt-BR" sz="2000" dirty="0">
                <a:solidFill>
                  <a:srgbClr val="FFFFFF"/>
                </a:solidFill>
              </a:rPr>
              <a:t> eternamente idêntica, neste mundo existe apenas no jogo do artista e da criança” (NIETZSCHE, 2017, p.68).</a:t>
            </a:r>
          </a:p>
        </p:txBody>
      </p:sp>
    </p:spTree>
    <p:extLst>
      <p:ext uri="{BB962C8B-B14F-4D97-AF65-F5344CB8AC3E}">
        <p14:creationId xmlns:p14="http://schemas.microsoft.com/office/powerpoint/2010/main" val="2824485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1668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Da teoria para os discursos</vt:lpstr>
      <vt:lpstr>Apresentação do PowerPoint</vt:lpstr>
      <vt:lpstr>Discursos (teorias)  conhecer  criar</vt:lpstr>
      <vt:lpstr>Cultura</vt:lpstr>
      <vt:lpstr>O jogo como elemento da cultura</vt:lpstr>
      <vt:lpstr>Apresentação do PowerPoint</vt:lpstr>
      <vt:lpstr>Jogo do artista e da criança</vt:lpstr>
      <vt:lpstr>Jogo e improvisação:  Tecnologias da Experimentação e Composição - TEC </vt:lpstr>
      <vt:lpstr>O corpo é o resultado  desses cruzamentos</vt:lpstr>
      <vt:lpstr>Dança, espaço e mundos</vt:lpstr>
      <vt:lpstr>Poética da Notação</vt:lpstr>
      <vt:lpstr>Apresentação do PowerPoint</vt:lpstr>
      <vt:lpstr>Método Labiríntico</vt:lpstr>
      <vt:lpstr>Aprender, dançar, transcriar, ensignar</vt:lpstr>
      <vt:lpstr>Corpo em investigação, exercício I</vt:lpstr>
      <vt:lpstr>Referências: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 Esteves</dc:creator>
  <cp:lastModifiedBy>Diego Esteves</cp:lastModifiedBy>
  <cp:revision>5</cp:revision>
  <dcterms:created xsi:type="dcterms:W3CDTF">2021-05-10T11:26:58Z</dcterms:created>
  <dcterms:modified xsi:type="dcterms:W3CDTF">2021-09-20T23:06:52Z</dcterms:modified>
</cp:coreProperties>
</file>